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6"/>
  </p:notesMasterIdLst>
  <p:handoutMasterIdLst>
    <p:handoutMasterId r:id="rId47"/>
  </p:handoutMasterIdLst>
  <p:sldIdLst>
    <p:sldId id="273" r:id="rId2"/>
    <p:sldId id="412" r:id="rId3"/>
    <p:sldId id="413" r:id="rId4"/>
    <p:sldId id="414" r:id="rId5"/>
    <p:sldId id="415" r:id="rId6"/>
    <p:sldId id="416" r:id="rId7"/>
    <p:sldId id="418" r:id="rId8"/>
    <p:sldId id="439" r:id="rId9"/>
    <p:sldId id="440" r:id="rId10"/>
    <p:sldId id="441" r:id="rId11"/>
    <p:sldId id="442" r:id="rId12"/>
    <p:sldId id="446" r:id="rId13"/>
    <p:sldId id="447" r:id="rId14"/>
    <p:sldId id="448" r:id="rId15"/>
    <p:sldId id="449" r:id="rId16"/>
    <p:sldId id="450" r:id="rId17"/>
    <p:sldId id="443" r:id="rId18"/>
    <p:sldId id="444" r:id="rId19"/>
    <p:sldId id="445" r:id="rId20"/>
    <p:sldId id="424" r:id="rId21"/>
    <p:sldId id="417" r:id="rId22"/>
    <p:sldId id="425" r:id="rId23"/>
    <p:sldId id="426" r:id="rId24"/>
    <p:sldId id="427" r:id="rId25"/>
    <p:sldId id="428" r:id="rId26"/>
    <p:sldId id="429" r:id="rId27"/>
    <p:sldId id="430" r:id="rId28"/>
    <p:sldId id="431" r:id="rId29"/>
    <p:sldId id="432" r:id="rId30"/>
    <p:sldId id="453" r:id="rId31"/>
    <p:sldId id="454" r:id="rId32"/>
    <p:sldId id="455" r:id="rId33"/>
    <p:sldId id="456" r:id="rId34"/>
    <p:sldId id="457" r:id="rId35"/>
    <p:sldId id="458" r:id="rId36"/>
    <p:sldId id="435" r:id="rId37"/>
    <p:sldId id="434" r:id="rId38"/>
    <p:sldId id="436" r:id="rId39"/>
    <p:sldId id="437" r:id="rId40"/>
    <p:sldId id="438" r:id="rId41"/>
    <p:sldId id="451" r:id="rId42"/>
    <p:sldId id="452" r:id="rId43"/>
    <p:sldId id="433" r:id="rId44"/>
    <p:sldId id="293" r:id="rId4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CCCC"/>
    <a:srgbClr val="FF9999"/>
    <a:srgbClr val="F89AD9"/>
    <a:srgbClr val="FF0000"/>
    <a:srgbClr val="FFFFFF"/>
    <a:srgbClr val="33CCFF"/>
    <a:srgbClr val="DDDDDD"/>
    <a:srgbClr val="C0C0C0"/>
    <a:srgbClr val="72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5" autoAdjust="0"/>
    <p:restoredTop sz="93896" autoAdjust="0"/>
  </p:normalViewPr>
  <p:slideViewPr>
    <p:cSldViewPr snapToObjects="1">
      <p:cViewPr varScale="1">
        <p:scale>
          <a:sx n="66" d="100"/>
          <a:sy n="66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3EE20-D407-4EE3-A34C-F9D8D6868395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BF002-741F-4358-9A6B-CA10A475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1B999-89A9-479F-BD0C-79C89ADB2B5B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3" y="4717415"/>
            <a:ext cx="5436874" cy="4469130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D6AB37-CA25-44D6-BC7E-B8DFD92C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1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 userDrawn="1"/>
        </p:nvGrpSpPr>
        <p:grpSpPr bwMode="auto">
          <a:xfrm>
            <a:off x="-373063" y="-14288"/>
            <a:ext cx="9528176" cy="6888163"/>
            <a:chOff x="-372667" y="-15003"/>
            <a:chExt cx="9528554" cy="6888572"/>
          </a:xfrm>
        </p:grpSpPr>
        <p:sp>
          <p:nvSpPr>
            <p:cNvPr id="5" name="Freeform 4"/>
            <p:cNvSpPr/>
            <p:nvPr userDrawn="1"/>
          </p:nvSpPr>
          <p:spPr bwMode="gray">
            <a:xfrm>
              <a:off x="-21815" y="-15003"/>
              <a:ext cx="9177702" cy="6880635"/>
            </a:xfrm>
            <a:custGeom>
              <a:avLst/>
              <a:gdLst>
                <a:gd name="connsiteX0" fmla="*/ 0 w 8544910"/>
                <a:gd name="connsiteY0" fmla="*/ 2727434 h 3184634"/>
                <a:gd name="connsiteX1" fmla="*/ 7898524 w 8544910"/>
                <a:gd name="connsiteY1" fmla="*/ 0 h 3184634"/>
                <a:gd name="connsiteX2" fmla="*/ 8544910 w 8544910"/>
                <a:gd name="connsiteY2" fmla="*/ 15765 h 3184634"/>
                <a:gd name="connsiteX3" fmla="*/ 15766 w 8544910"/>
                <a:gd name="connsiteY3" fmla="*/ 3184634 h 3184634"/>
                <a:gd name="connsiteX4" fmla="*/ 0 w 8544910"/>
                <a:gd name="connsiteY4" fmla="*/ 2727434 h 3184634"/>
                <a:gd name="connsiteX0" fmla="*/ 0 w 8544910"/>
                <a:gd name="connsiteY0" fmla="*/ 2727434 h 2900384"/>
                <a:gd name="connsiteX1" fmla="*/ 7898524 w 8544910"/>
                <a:gd name="connsiteY1" fmla="*/ 0 h 2900384"/>
                <a:gd name="connsiteX2" fmla="*/ 8544910 w 8544910"/>
                <a:gd name="connsiteY2" fmla="*/ 15765 h 2900384"/>
                <a:gd name="connsiteX3" fmla="*/ 0 w 8544910"/>
                <a:gd name="connsiteY3" fmla="*/ 2900384 h 2900384"/>
                <a:gd name="connsiteX4" fmla="*/ 0 w 8544910"/>
                <a:gd name="connsiteY4" fmla="*/ 2727434 h 2900384"/>
                <a:gd name="connsiteX0" fmla="*/ 0 w 8370761"/>
                <a:gd name="connsiteY0" fmla="*/ 2727434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27434 h 2900384"/>
                <a:gd name="connsiteX0" fmla="*/ 0 w 8370761"/>
                <a:gd name="connsiteY0" fmla="*/ 270121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01216 h 2900384"/>
                <a:gd name="connsiteX0" fmla="*/ 0 w 8370761"/>
                <a:gd name="connsiteY0" fmla="*/ 239597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791092"/>
                <a:gd name="connsiteX1" fmla="*/ 7898524 w 8871972"/>
                <a:gd name="connsiteY1" fmla="*/ 0 h 2791092"/>
                <a:gd name="connsiteX2" fmla="*/ 8871972 w 8871972"/>
                <a:gd name="connsiteY2" fmla="*/ 1 h 2791092"/>
                <a:gd name="connsiteX3" fmla="*/ 44595 w 8871972"/>
                <a:gd name="connsiteY3" fmla="*/ 2791092 h 2791092"/>
                <a:gd name="connsiteX4" fmla="*/ 0 w 8871972"/>
                <a:gd name="connsiteY4" fmla="*/ 2395976 h 2791092"/>
                <a:gd name="connsiteX0" fmla="*/ 0 w 8871972"/>
                <a:gd name="connsiteY0" fmla="*/ 2395976 h 2499654"/>
                <a:gd name="connsiteX1" fmla="*/ 7898524 w 8871972"/>
                <a:gd name="connsiteY1" fmla="*/ 0 h 2499654"/>
                <a:gd name="connsiteX2" fmla="*/ 8871972 w 8871972"/>
                <a:gd name="connsiteY2" fmla="*/ 1 h 2499654"/>
                <a:gd name="connsiteX3" fmla="*/ 56287 w 8871972"/>
                <a:gd name="connsiteY3" fmla="*/ 2499654 h 2499654"/>
                <a:gd name="connsiteX4" fmla="*/ 0 w 8871972"/>
                <a:gd name="connsiteY4" fmla="*/ 2395976 h 2499654"/>
                <a:gd name="connsiteX0" fmla="*/ 0 w 8160852"/>
                <a:gd name="connsiteY0" fmla="*/ 2395976 h 2499654"/>
                <a:gd name="connsiteX1" fmla="*/ 7898524 w 8160852"/>
                <a:gd name="connsiteY1" fmla="*/ 0 h 2499654"/>
                <a:gd name="connsiteX2" fmla="*/ 8160852 w 8160852"/>
                <a:gd name="connsiteY2" fmla="*/ 11210 h 2499654"/>
                <a:gd name="connsiteX3" fmla="*/ 56287 w 8160852"/>
                <a:gd name="connsiteY3" fmla="*/ 2499654 h 2499654"/>
                <a:gd name="connsiteX4" fmla="*/ 0 w 8160852"/>
                <a:gd name="connsiteY4" fmla="*/ 2395976 h 2499654"/>
                <a:gd name="connsiteX0" fmla="*/ 0 w 9367967"/>
                <a:gd name="connsiteY0" fmla="*/ 2395976 h 2499654"/>
                <a:gd name="connsiteX1" fmla="*/ 7898524 w 9367967"/>
                <a:gd name="connsiteY1" fmla="*/ 0 h 2499654"/>
                <a:gd name="connsiteX2" fmla="*/ 9367967 w 9367967"/>
                <a:gd name="connsiteY2" fmla="*/ 2 h 2499654"/>
                <a:gd name="connsiteX3" fmla="*/ 56287 w 9367967"/>
                <a:gd name="connsiteY3" fmla="*/ 2499654 h 2499654"/>
                <a:gd name="connsiteX4" fmla="*/ 0 w 9367967"/>
                <a:gd name="connsiteY4" fmla="*/ 2395976 h 2499654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5040 w 9367967"/>
                <a:gd name="connsiteY3" fmla="*/ 6303962 h 6303962"/>
                <a:gd name="connsiteX4" fmla="*/ 0 w 9367967"/>
                <a:gd name="connsiteY4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469804 w 9367967"/>
                <a:gd name="connsiteY3" fmla="*/ 3990478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9367967 w 9367967"/>
                <a:gd name="connsiteY3" fmla="*/ 6303962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226737 w 9332927"/>
                <a:gd name="connsiteY0" fmla="*/ 2395976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226737 w 9332927"/>
                <a:gd name="connsiteY5" fmla="*/ 2395976 h 6303962"/>
                <a:gd name="connsiteX0" fmla="*/ 3742 w 9332927"/>
                <a:gd name="connsiteY0" fmla="*/ 2369705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3742 w 9332927"/>
                <a:gd name="connsiteY5" fmla="*/ 2369705 h 6303962"/>
                <a:gd name="connsiteX0" fmla="*/ 3742 w 9332927"/>
                <a:gd name="connsiteY0" fmla="*/ 2378462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3742 w 9332927"/>
                <a:gd name="connsiteY5" fmla="*/ 2378462 h 6312719"/>
                <a:gd name="connsiteX0" fmla="*/ 14493 w 9332927"/>
                <a:gd name="connsiteY0" fmla="*/ 2352627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14493 w 9332927"/>
                <a:gd name="connsiteY5" fmla="*/ 2352627 h 6312719"/>
                <a:gd name="connsiteX0" fmla="*/ 1247 w 9342110"/>
                <a:gd name="connsiteY0" fmla="*/ 2326793 h 6312719"/>
                <a:gd name="connsiteX1" fmla="*/ 7998708 w 9342110"/>
                <a:gd name="connsiteY1" fmla="*/ 0 h 6312719"/>
                <a:gd name="connsiteX2" fmla="*/ 9342110 w 9342110"/>
                <a:gd name="connsiteY2" fmla="*/ 8759 h 6312719"/>
                <a:gd name="connsiteX3" fmla="*/ 9342110 w 9342110"/>
                <a:gd name="connsiteY3" fmla="*/ 6312719 h 6312719"/>
                <a:gd name="connsiteX4" fmla="*/ 9183 w 9342110"/>
                <a:gd name="connsiteY4" fmla="*/ 6312719 h 6312719"/>
                <a:gd name="connsiteX5" fmla="*/ 1247 w 9342110"/>
                <a:gd name="connsiteY5" fmla="*/ 2326793 h 6312719"/>
                <a:gd name="connsiteX0" fmla="*/ 1247 w 9342110"/>
                <a:gd name="connsiteY0" fmla="*/ 2330458 h 6316384"/>
                <a:gd name="connsiteX1" fmla="*/ 7998708 w 9342110"/>
                <a:gd name="connsiteY1" fmla="*/ 3665 h 6316384"/>
                <a:gd name="connsiteX2" fmla="*/ 9328030 w 9342110"/>
                <a:gd name="connsiteY2" fmla="*/ 0 h 6316384"/>
                <a:gd name="connsiteX3" fmla="*/ 9342110 w 9342110"/>
                <a:gd name="connsiteY3" fmla="*/ 6316384 h 6316384"/>
                <a:gd name="connsiteX4" fmla="*/ 9183 w 9342110"/>
                <a:gd name="connsiteY4" fmla="*/ 6316384 h 6316384"/>
                <a:gd name="connsiteX5" fmla="*/ 1247 w 9342110"/>
                <a:gd name="connsiteY5" fmla="*/ 2330458 h 6316384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30 w 9342110"/>
                <a:gd name="connsiteY2" fmla="*/ 16593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29 w 9342110"/>
                <a:gd name="connsiteY2" fmla="*/ 6464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0587 h 6326513"/>
                <a:gd name="connsiteX1" fmla="*/ 8038717 w 9342110"/>
                <a:gd name="connsiteY1" fmla="*/ 52647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  <a:gd name="connsiteX0" fmla="*/ 1247 w 9342110"/>
                <a:gd name="connsiteY0" fmla="*/ 2340587 h 6326513"/>
                <a:gd name="connsiteX1" fmla="*/ 7975698 w 9342110"/>
                <a:gd name="connsiteY1" fmla="*/ 15429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2110" h="6326513">
                  <a:moveTo>
                    <a:pt x="1247" y="2340587"/>
                  </a:moveTo>
                  <a:lnTo>
                    <a:pt x="7975698" y="15429"/>
                  </a:lnTo>
                  <a:lnTo>
                    <a:pt x="9328029" y="0"/>
                  </a:lnTo>
                  <a:cubicBezTo>
                    <a:pt x="9332722" y="2105461"/>
                    <a:pt x="9337417" y="4221052"/>
                    <a:pt x="9342110" y="6326513"/>
                  </a:cubicBezTo>
                  <a:lnTo>
                    <a:pt x="9183" y="6326513"/>
                  </a:lnTo>
                  <a:cubicBezTo>
                    <a:pt x="10430" y="5015094"/>
                    <a:pt x="0" y="3652006"/>
                    <a:pt x="1247" y="23405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  <a:alpha val="36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gray">
            <a:xfrm flipV="1">
              <a:off x="-20264" y="-3667"/>
              <a:ext cx="8053210" cy="2609714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7580 w 6343726"/>
                <a:gd name="connsiteY0" fmla="*/ 0 h 1539496"/>
                <a:gd name="connsiteX1" fmla="*/ 6343726 w 6343726"/>
                <a:gd name="connsiteY1" fmla="*/ 1536740 h 1539496"/>
                <a:gd name="connsiteX2" fmla="*/ 3719 w 6343726"/>
                <a:gd name="connsiteY2" fmla="*/ 1539496 h 1539496"/>
                <a:gd name="connsiteX3" fmla="*/ 7580 w 6343726"/>
                <a:gd name="connsiteY3" fmla="*/ 0 h 1539496"/>
                <a:gd name="connsiteX0" fmla="*/ 7580 w 6359466"/>
                <a:gd name="connsiteY0" fmla="*/ 0 h 1539496"/>
                <a:gd name="connsiteX1" fmla="*/ 6359466 w 6359466"/>
                <a:gd name="connsiteY1" fmla="*/ 1538209 h 1539496"/>
                <a:gd name="connsiteX2" fmla="*/ 3719 w 6359466"/>
                <a:gd name="connsiteY2" fmla="*/ 1539496 h 1539496"/>
                <a:gd name="connsiteX3" fmla="*/ 7580 w 6359466"/>
                <a:gd name="connsiteY3" fmla="*/ 0 h 153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9466" h="1539496">
                  <a:moveTo>
                    <a:pt x="7580" y="0"/>
                  </a:moveTo>
                  <a:lnTo>
                    <a:pt x="6359466" y="1538209"/>
                  </a:lnTo>
                  <a:lnTo>
                    <a:pt x="3719" y="1539496"/>
                  </a:lnTo>
                  <a:cubicBezTo>
                    <a:pt x="0" y="1060044"/>
                    <a:pt x="11299" y="479452"/>
                    <a:pt x="75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 userDrawn="1"/>
          </p:nvSpPr>
          <p:spPr bwMode="gray">
            <a:xfrm rot="20517034">
              <a:off x="3040621" y="677653"/>
              <a:ext cx="3323367" cy="402994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3000">
                  <a:schemeClr val="accent2">
                    <a:lumMod val="75000"/>
                  </a:schemeClr>
                </a:gs>
                <a:gs pos="85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 userDrawn="1"/>
          </p:nvSpPr>
          <p:spPr bwMode="gray">
            <a:xfrm rot="20517034">
              <a:off x="467355" y="1163751"/>
              <a:ext cx="4565948" cy="553670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3000">
                  <a:schemeClr val="accent3">
                    <a:lumMod val="75000"/>
                  </a:schemeClr>
                </a:gs>
                <a:gs pos="82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 userDrawn="1"/>
          </p:nvSpPr>
          <p:spPr bwMode="gray">
            <a:xfrm rot="20517034">
              <a:off x="-372667" y="471048"/>
              <a:ext cx="9036309" cy="955811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66047 w 2961211"/>
                <a:gd name="connsiteY0" fmla="*/ 0 h 634520"/>
                <a:gd name="connsiteX1" fmla="*/ 2491361 w 2961211"/>
                <a:gd name="connsiteY1" fmla="*/ 3640 h 634520"/>
                <a:gd name="connsiteX2" fmla="*/ 2640688 w 2961211"/>
                <a:gd name="connsiteY2" fmla="*/ 80015 h 634520"/>
                <a:gd name="connsiteX3" fmla="*/ 2722643 w 2961211"/>
                <a:gd name="connsiteY3" fmla="*/ 312995 h 634520"/>
                <a:gd name="connsiteX4" fmla="*/ 2961211 w 2961211"/>
                <a:gd name="connsiteY4" fmla="*/ 632879 h 634520"/>
                <a:gd name="connsiteX5" fmla="*/ 0 w 2961211"/>
                <a:gd name="connsiteY5" fmla="*/ 634520 h 634520"/>
                <a:gd name="connsiteX6" fmla="*/ 235934 w 2961211"/>
                <a:gd name="connsiteY6" fmla="*/ 243095 h 634520"/>
                <a:gd name="connsiteX7" fmla="*/ 319386 w 2961211"/>
                <a:gd name="connsiteY7" fmla="*/ 75502 h 634520"/>
                <a:gd name="connsiteX8" fmla="*/ 466047 w 2961211"/>
                <a:gd name="connsiteY8" fmla="*/ 0 h 634520"/>
                <a:gd name="connsiteX0" fmla="*/ 466047 w 2961211"/>
                <a:gd name="connsiteY0" fmla="*/ 473 h 632923"/>
                <a:gd name="connsiteX1" fmla="*/ 2491361 w 2961211"/>
                <a:gd name="connsiteY1" fmla="*/ 2043 h 632923"/>
                <a:gd name="connsiteX2" fmla="*/ 2640688 w 2961211"/>
                <a:gd name="connsiteY2" fmla="*/ 78418 h 632923"/>
                <a:gd name="connsiteX3" fmla="*/ 2722643 w 2961211"/>
                <a:gd name="connsiteY3" fmla="*/ 311398 h 632923"/>
                <a:gd name="connsiteX4" fmla="*/ 2961211 w 2961211"/>
                <a:gd name="connsiteY4" fmla="*/ 631282 h 632923"/>
                <a:gd name="connsiteX5" fmla="*/ 0 w 2961211"/>
                <a:gd name="connsiteY5" fmla="*/ 632923 h 632923"/>
                <a:gd name="connsiteX6" fmla="*/ 235934 w 2961211"/>
                <a:gd name="connsiteY6" fmla="*/ 241498 h 632923"/>
                <a:gd name="connsiteX7" fmla="*/ 319386 w 2961211"/>
                <a:gd name="connsiteY7" fmla="*/ 73905 h 632923"/>
                <a:gd name="connsiteX8" fmla="*/ 466047 w 2961211"/>
                <a:gd name="connsiteY8" fmla="*/ 473 h 632923"/>
                <a:gd name="connsiteX0" fmla="*/ 466047 w 2961211"/>
                <a:gd name="connsiteY0" fmla="*/ 473 h 632923"/>
                <a:gd name="connsiteX1" fmla="*/ 1406332 w 2961211"/>
                <a:gd name="connsiteY1" fmla="*/ 4648 h 632923"/>
                <a:gd name="connsiteX2" fmla="*/ 2491361 w 2961211"/>
                <a:gd name="connsiteY2" fmla="*/ 2043 h 632923"/>
                <a:gd name="connsiteX3" fmla="*/ 2640688 w 2961211"/>
                <a:gd name="connsiteY3" fmla="*/ 78418 h 632923"/>
                <a:gd name="connsiteX4" fmla="*/ 2722643 w 2961211"/>
                <a:gd name="connsiteY4" fmla="*/ 311398 h 632923"/>
                <a:gd name="connsiteX5" fmla="*/ 2961211 w 2961211"/>
                <a:gd name="connsiteY5" fmla="*/ 631282 h 632923"/>
                <a:gd name="connsiteX6" fmla="*/ 0 w 2961211"/>
                <a:gd name="connsiteY6" fmla="*/ 632923 h 632923"/>
                <a:gd name="connsiteX7" fmla="*/ 235934 w 2961211"/>
                <a:gd name="connsiteY7" fmla="*/ 241498 h 632923"/>
                <a:gd name="connsiteX8" fmla="*/ 319386 w 2961211"/>
                <a:gd name="connsiteY8" fmla="*/ 73905 h 632923"/>
                <a:gd name="connsiteX9" fmla="*/ 466047 w 2961211"/>
                <a:gd name="connsiteY9" fmla="*/ 473 h 632923"/>
                <a:gd name="connsiteX0" fmla="*/ 466047 w 3199088"/>
                <a:gd name="connsiteY0" fmla="*/ 473 h 634994"/>
                <a:gd name="connsiteX1" fmla="*/ 1406332 w 3199088"/>
                <a:gd name="connsiteY1" fmla="*/ 4648 h 634994"/>
                <a:gd name="connsiteX2" fmla="*/ 2491361 w 3199088"/>
                <a:gd name="connsiteY2" fmla="*/ 2043 h 634994"/>
                <a:gd name="connsiteX3" fmla="*/ 2640688 w 3199088"/>
                <a:gd name="connsiteY3" fmla="*/ 78418 h 634994"/>
                <a:gd name="connsiteX4" fmla="*/ 2722643 w 3199088"/>
                <a:gd name="connsiteY4" fmla="*/ 311398 h 634994"/>
                <a:gd name="connsiteX5" fmla="*/ 2961211 w 3199088"/>
                <a:gd name="connsiteY5" fmla="*/ 631282 h 634994"/>
                <a:gd name="connsiteX6" fmla="*/ 1295380 w 3199088"/>
                <a:gd name="connsiteY6" fmla="*/ 634994 h 634994"/>
                <a:gd name="connsiteX7" fmla="*/ 0 w 3199088"/>
                <a:gd name="connsiteY7" fmla="*/ 632923 h 634994"/>
                <a:gd name="connsiteX8" fmla="*/ 235934 w 3199088"/>
                <a:gd name="connsiteY8" fmla="*/ 241498 h 634994"/>
                <a:gd name="connsiteX9" fmla="*/ 319386 w 3199088"/>
                <a:gd name="connsiteY9" fmla="*/ 73905 h 634994"/>
                <a:gd name="connsiteX10" fmla="*/ 466047 w 3199088"/>
                <a:gd name="connsiteY10" fmla="*/ 473 h 634994"/>
                <a:gd name="connsiteX0" fmla="*/ 466047 w 2961211"/>
                <a:gd name="connsiteY0" fmla="*/ 47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10" fmla="*/ 466047 w 2961211"/>
                <a:gd name="connsiteY10" fmla="*/ 473 h 634994"/>
                <a:gd name="connsiteX0" fmla="*/ 319386 w 2961211"/>
                <a:gd name="connsiteY0" fmla="*/ 73905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0" fmla="*/ 235934 w 2961211"/>
                <a:gd name="connsiteY0" fmla="*/ 241498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0" fmla="*/ 0 w 2961211"/>
                <a:gd name="connsiteY0" fmla="*/ 63292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0" fmla="*/ 0 w 1665831"/>
                <a:gd name="connsiteY0" fmla="*/ 634994 h 634994"/>
                <a:gd name="connsiteX1" fmla="*/ 110952 w 1665831"/>
                <a:gd name="connsiteY1" fmla="*/ 4648 h 634994"/>
                <a:gd name="connsiteX2" fmla="*/ 1195981 w 1665831"/>
                <a:gd name="connsiteY2" fmla="*/ 2043 h 634994"/>
                <a:gd name="connsiteX3" fmla="*/ 1345308 w 1665831"/>
                <a:gd name="connsiteY3" fmla="*/ 78418 h 634994"/>
                <a:gd name="connsiteX4" fmla="*/ 1427263 w 1665831"/>
                <a:gd name="connsiteY4" fmla="*/ 311398 h 634994"/>
                <a:gd name="connsiteX5" fmla="*/ 1665831 w 1665831"/>
                <a:gd name="connsiteY5" fmla="*/ 631282 h 634994"/>
                <a:gd name="connsiteX6" fmla="*/ 0 w 1665831"/>
                <a:gd name="connsiteY6" fmla="*/ 634994 h 634994"/>
                <a:gd name="connsiteX0" fmla="*/ 28681 w 1919707"/>
                <a:gd name="connsiteY0" fmla="*/ 634994 h 784425"/>
                <a:gd name="connsiteX1" fmla="*/ 139633 w 1919707"/>
                <a:gd name="connsiteY1" fmla="*/ 4648 h 784425"/>
                <a:gd name="connsiteX2" fmla="*/ 1224662 w 1919707"/>
                <a:gd name="connsiteY2" fmla="*/ 2043 h 784425"/>
                <a:gd name="connsiteX3" fmla="*/ 1373989 w 1919707"/>
                <a:gd name="connsiteY3" fmla="*/ 78418 h 784425"/>
                <a:gd name="connsiteX4" fmla="*/ 1455944 w 1919707"/>
                <a:gd name="connsiteY4" fmla="*/ 311398 h 784425"/>
                <a:gd name="connsiteX5" fmla="*/ 1694512 w 1919707"/>
                <a:gd name="connsiteY5" fmla="*/ 631282 h 784425"/>
                <a:gd name="connsiteX6" fmla="*/ 0 w 1919707"/>
                <a:gd name="connsiteY6" fmla="*/ 784425 h 784425"/>
                <a:gd name="connsiteX7" fmla="*/ 28681 w 1919707"/>
                <a:gd name="connsiteY7" fmla="*/ 634994 h 784425"/>
                <a:gd name="connsiteX0" fmla="*/ 28681 w 3946878"/>
                <a:gd name="connsiteY0" fmla="*/ 634994 h 784425"/>
                <a:gd name="connsiteX1" fmla="*/ 139633 w 3946878"/>
                <a:gd name="connsiteY1" fmla="*/ 4648 h 784425"/>
                <a:gd name="connsiteX2" fmla="*/ 1224662 w 3946878"/>
                <a:gd name="connsiteY2" fmla="*/ 2043 h 784425"/>
                <a:gd name="connsiteX3" fmla="*/ 1373989 w 3946878"/>
                <a:gd name="connsiteY3" fmla="*/ 78418 h 784425"/>
                <a:gd name="connsiteX4" fmla="*/ 1455944 w 3946878"/>
                <a:gd name="connsiteY4" fmla="*/ 311398 h 784425"/>
                <a:gd name="connsiteX5" fmla="*/ 1694512 w 3946878"/>
                <a:gd name="connsiteY5" fmla="*/ 631282 h 784425"/>
                <a:gd name="connsiteX6" fmla="*/ 3946878 w 3946878"/>
                <a:gd name="connsiteY6" fmla="*/ 637145 h 784425"/>
                <a:gd name="connsiteX7" fmla="*/ 0 w 3946878"/>
                <a:gd name="connsiteY7" fmla="*/ 784425 h 784425"/>
                <a:gd name="connsiteX8" fmla="*/ 28681 w 3946878"/>
                <a:gd name="connsiteY8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46878 w 4127097"/>
                <a:gd name="connsiteY6" fmla="*/ 637145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127097"/>
                <a:gd name="connsiteY0" fmla="*/ 634994 h 959280"/>
                <a:gd name="connsiteX1" fmla="*/ 139633 w 4127097"/>
                <a:gd name="connsiteY1" fmla="*/ 4648 h 959280"/>
                <a:gd name="connsiteX2" fmla="*/ 1224662 w 4127097"/>
                <a:gd name="connsiteY2" fmla="*/ 2043 h 959280"/>
                <a:gd name="connsiteX3" fmla="*/ 1373989 w 4127097"/>
                <a:gd name="connsiteY3" fmla="*/ 78418 h 959280"/>
                <a:gd name="connsiteX4" fmla="*/ 1455944 w 4127097"/>
                <a:gd name="connsiteY4" fmla="*/ 311398 h 959280"/>
                <a:gd name="connsiteX5" fmla="*/ 1694512 w 4127097"/>
                <a:gd name="connsiteY5" fmla="*/ 631282 h 959280"/>
                <a:gd name="connsiteX6" fmla="*/ 4027454 w 4127097"/>
                <a:gd name="connsiteY6" fmla="*/ 959280 h 959280"/>
                <a:gd name="connsiteX7" fmla="*/ 4127097 w 4127097"/>
                <a:gd name="connsiteY7" fmla="*/ 742124 h 959280"/>
                <a:gd name="connsiteX8" fmla="*/ 0 w 4127097"/>
                <a:gd name="connsiteY8" fmla="*/ 784425 h 959280"/>
                <a:gd name="connsiteX9" fmla="*/ 28681 w 4127097"/>
                <a:gd name="connsiteY9" fmla="*/ 634994 h 959280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69526 w 4127097"/>
                <a:gd name="connsiteY6" fmla="*/ 631158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69526 w 4200128"/>
                <a:gd name="connsiteY6" fmla="*/ 631158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53826 w 4200128"/>
                <a:gd name="connsiteY6" fmla="*/ 643631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0128" h="784425">
                  <a:moveTo>
                    <a:pt x="28681" y="634994"/>
                  </a:moveTo>
                  <a:lnTo>
                    <a:pt x="139633" y="4648"/>
                  </a:lnTo>
                  <a:lnTo>
                    <a:pt x="1224662" y="2043"/>
                  </a:lnTo>
                  <a:cubicBezTo>
                    <a:pt x="1286126" y="0"/>
                    <a:pt x="1335442" y="26859"/>
                    <a:pt x="1373989" y="78418"/>
                  </a:cubicBezTo>
                  <a:cubicBezTo>
                    <a:pt x="1412536" y="129977"/>
                    <a:pt x="1432315" y="231368"/>
                    <a:pt x="1455944" y="311398"/>
                  </a:cubicBezTo>
                  <a:cubicBezTo>
                    <a:pt x="1479573" y="391428"/>
                    <a:pt x="1549660" y="634631"/>
                    <a:pt x="1694512" y="631282"/>
                  </a:cubicBezTo>
                  <a:lnTo>
                    <a:pt x="3953826" y="643631"/>
                  </a:lnTo>
                  <a:lnTo>
                    <a:pt x="4200128" y="784145"/>
                  </a:lnTo>
                  <a:lnTo>
                    <a:pt x="0" y="784425"/>
                  </a:lnTo>
                  <a:lnTo>
                    <a:pt x="28681" y="6349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200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5875" cmpd="sng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3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200000"/>
              </a:lightRig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" name="Group 115"/>
            <p:cNvGrpSpPr/>
            <p:nvPr userDrawn="1"/>
          </p:nvGrpSpPr>
          <p:grpSpPr bwMode="gray">
            <a:xfrm>
              <a:off x="347429" y="249116"/>
              <a:ext cx="2164418" cy="672243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1" name="Group 277"/>
            <p:cNvGrpSpPr>
              <a:grpSpLocks/>
            </p:cNvGrpSpPr>
            <p:nvPr userDrawn="1"/>
          </p:nvGrpSpPr>
          <p:grpSpPr bwMode="gray">
            <a:xfrm rot="5400000">
              <a:off x="3267084" y="4800585"/>
              <a:ext cx="1463040" cy="1463040"/>
              <a:chOff x="42" y="4085"/>
              <a:chExt cx="224" cy="224"/>
            </a:xfrm>
            <a:solidFill>
              <a:srgbClr val="F8F7F3">
                <a:alpha val="30196"/>
              </a:srgbClr>
            </a:solidFill>
          </p:grpSpPr>
          <p:sp>
            <p:nvSpPr>
              <p:cNvPr id="53" name="Freeform 278"/>
              <p:cNvSpPr>
                <a:spLocks/>
              </p:cNvSpPr>
              <p:nvPr/>
            </p:nvSpPr>
            <p:spPr bwMode="gray">
              <a:xfrm>
                <a:off x="89" y="4127"/>
                <a:ext cx="136" cy="142"/>
              </a:xfrm>
              <a:custGeom>
                <a:avLst/>
                <a:gdLst/>
                <a:ahLst/>
                <a:cxnLst>
                  <a:cxn ang="0">
                    <a:pos x="226" y="24"/>
                  </a:cxn>
                  <a:cxn ang="0">
                    <a:pos x="7" y="311"/>
                  </a:cxn>
                  <a:cxn ang="0">
                    <a:pos x="30" y="389"/>
                  </a:cxn>
                  <a:cxn ang="0">
                    <a:pos x="124" y="402"/>
                  </a:cxn>
                  <a:cxn ang="0">
                    <a:pos x="193" y="317"/>
                  </a:cxn>
                  <a:cxn ang="0">
                    <a:pos x="193" y="524"/>
                  </a:cxn>
                  <a:cxn ang="0">
                    <a:pos x="276" y="585"/>
                  </a:cxn>
                  <a:cxn ang="0">
                    <a:pos x="363" y="522"/>
                  </a:cxn>
                  <a:cxn ang="0">
                    <a:pos x="363" y="305"/>
                  </a:cxn>
                  <a:cxn ang="0">
                    <a:pos x="447" y="405"/>
                  </a:cxn>
                  <a:cxn ang="0">
                    <a:pos x="534" y="398"/>
                  </a:cxn>
                  <a:cxn ang="0">
                    <a:pos x="562" y="320"/>
                  </a:cxn>
                  <a:cxn ang="0">
                    <a:pos x="331" y="17"/>
                  </a:cxn>
                  <a:cxn ang="0">
                    <a:pos x="280" y="2"/>
                  </a:cxn>
                  <a:cxn ang="0">
                    <a:pos x="226" y="24"/>
                  </a:cxn>
                </a:cxnLst>
                <a:rect l="0" t="0" r="r" b="b"/>
                <a:pathLst>
                  <a:path w="562" h="587">
                    <a:moveTo>
                      <a:pt x="226" y="24"/>
                    </a:moveTo>
                    <a:cubicBezTo>
                      <a:pt x="181" y="76"/>
                      <a:pt x="40" y="250"/>
                      <a:pt x="7" y="311"/>
                    </a:cubicBezTo>
                    <a:cubicBezTo>
                      <a:pt x="0" y="350"/>
                      <a:pt x="11" y="361"/>
                      <a:pt x="30" y="389"/>
                    </a:cubicBezTo>
                    <a:cubicBezTo>
                      <a:pt x="49" y="417"/>
                      <a:pt x="87" y="422"/>
                      <a:pt x="124" y="402"/>
                    </a:cubicBezTo>
                    <a:lnTo>
                      <a:pt x="193" y="317"/>
                    </a:lnTo>
                    <a:lnTo>
                      <a:pt x="193" y="524"/>
                    </a:lnTo>
                    <a:cubicBezTo>
                      <a:pt x="207" y="569"/>
                      <a:pt x="248" y="585"/>
                      <a:pt x="276" y="585"/>
                    </a:cubicBezTo>
                    <a:cubicBezTo>
                      <a:pt x="315" y="587"/>
                      <a:pt x="350" y="568"/>
                      <a:pt x="363" y="522"/>
                    </a:cubicBezTo>
                    <a:lnTo>
                      <a:pt x="363" y="305"/>
                    </a:lnTo>
                    <a:lnTo>
                      <a:pt x="447" y="405"/>
                    </a:lnTo>
                    <a:cubicBezTo>
                      <a:pt x="475" y="420"/>
                      <a:pt x="515" y="412"/>
                      <a:pt x="534" y="398"/>
                    </a:cubicBezTo>
                    <a:cubicBezTo>
                      <a:pt x="553" y="384"/>
                      <a:pt x="562" y="357"/>
                      <a:pt x="562" y="320"/>
                    </a:cubicBezTo>
                    <a:cubicBezTo>
                      <a:pt x="446" y="168"/>
                      <a:pt x="331" y="17"/>
                      <a:pt x="331" y="17"/>
                    </a:cubicBezTo>
                    <a:cubicBezTo>
                      <a:pt x="303" y="0"/>
                      <a:pt x="296" y="2"/>
                      <a:pt x="280" y="2"/>
                    </a:cubicBezTo>
                    <a:cubicBezTo>
                      <a:pt x="264" y="2"/>
                      <a:pt x="247" y="6"/>
                      <a:pt x="226" y="24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AutoShape 279"/>
              <p:cNvSpPr>
                <a:spLocks noChangeArrowheads="1"/>
              </p:cNvSpPr>
              <p:nvPr/>
            </p:nvSpPr>
            <p:spPr bwMode="gray">
              <a:xfrm>
                <a:off x="42" y="4085"/>
                <a:ext cx="224" cy="224"/>
              </a:xfrm>
              <a:custGeom>
                <a:avLst/>
                <a:gdLst>
                  <a:gd name="G0" fmla="+- 2121 0 0"/>
                  <a:gd name="G1" fmla="+- 21600 0 2121"/>
                  <a:gd name="G2" fmla="+- 21600 0 212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121" y="10800"/>
                    </a:moveTo>
                    <a:cubicBezTo>
                      <a:pt x="2121" y="15593"/>
                      <a:pt x="6007" y="19479"/>
                      <a:pt x="10800" y="19479"/>
                    </a:cubicBezTo>
                    <a:cubicBezTo>
                      <a:pt x="15593" y="19479"/>
                      <a:pt x="19479" y="15593"/>
                      <a:pt x="19479" y="10800"/>
                    </a:cubicBezTo>
                    <a:cubicBezTo>
                      <a:pt x="19479" y="6007"/>
                      <a:pt x="15593" y="2121"/>
                      <a:pt x="10800" y="2121"/>
                    </a:cubicBezTo>
                    <a:cubicBezTo>
                      <a:pt x="6007" y="2121"/>
                      <a:pt x="2121" y="6007"/>
                      <a:pt x="2121" y="10800"/>
                    </a:cubicBezTo>
                    <a:close/>
                  </a:path>
                </a:pathLst>
              </a:cu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pic>
          <p:nvPicPr>
            <p:cNvPr id="12" name="Picture 46" descr="2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>
              <a:off x="5248438" y="3587445"/>
              <a:ext cx="3717091" cy="3286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 userDrawn="1"/>
          </p:nvSpPr>
          <p:spPr bwMode="gray">
            <a:xfrm rot="5400000">
              <a:off x="1660945" y="-626136"/>
              <a:ext cx="5793132" cy="9177702"/>
            </a:xfrm>
            <a:prstGeom prst="rect">
              <a:avLst/>
            </a:prstGeom>
            <a:blipFill dpi="0" rotWithShape="1">
              <a:blip r:embed="rId3" cstate="print">
                <a:grayscl/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" name="Group 203"/>
            <p:cNvGrpSpPr/>
            <p:nvPr userDrawn="1"/>
          </p:nvGrpSpPr>
          <p:grpSpPr bwMode="gray">
            <a:xfrm>
              <a:off x="6399686" y="4681882"/>
              <a:ext cx="2302496" cy="822325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pic>
        <p:nvPicPr>
          <p:cNvPr id="93" name="Picture 185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460000">
            <a:off x="2053906" y="1280220"/>
            <a:ext cx="4609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6814" y="2971800"/>
            <a:ext cx="7394057" cy="23823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cap="none" spc="0" dirty="0">
                <a:ln>
                  <a:noFill/>
                </a:ln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2188" y="5471171"/>
            <a:ext cx="5399624" cy="548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9C8E2FE-8258-4368-A0BD-236281F11CEE}" type="datetime1">
              <a:rPr lang="en-US" smtClean="0"/>
              <a:t>6/22/2017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CC438B-BA38-497A-BC2E-7F84B74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3748">
            <a:off x="127981" y="1713473"/>
            <a:ext cx="1892807" cy="548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2F28-7015-4982-9EF3-C90D6EFB5554}" type="datetime1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8A48-5704-418A-9276-387C3816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38"/>
            <a:ext cx="63550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D14C-EE76-4A8A-82A0-83762460D987}" type="datetime1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BAF3-4F7D-418F-A647-98F908E9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1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B8C2-F04C-4516-8129-52A057BC5DC4}" type="datetime1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7389-1F2B-465F-84ED-2CADF7A2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gray">
          <a:xfrm flipH="1" flipV="1">
            <a:off x="0" y="-7938"/>
            <a:ext cx="9177338" cy="6880226"/>
          </a:xfrm>
          <a:custGeom>
            <a:avLst/>
            <a:gdLst>
              <a:gd name="connsiteX0" fmla="*/ 0 w 8544910"/>
              <a:gd name="connsiteY0" fmla="*/ 2727434 h 3184634"/>
              <a:gd name="connsiteX1" fmla="*/ 7898524 w 8544910"/>
              <a:gd name="connsiteY1" fmla="*/ 0 h 3184634"/>
              <a:gd name="connsiteX2" fmla="*/ 8544910 w 8544910"/>
              <a:gd name="connsiteY2" fmla="*/ 15765 h 3184634"/>
              <a:gd name="connsiteX3" fmla="*/ 15766 w 8544910"/>
              <a:gd name="connsiteY3" fmla="*/ 3184634 h 3184634"/>
              <a:gd name="connsiteX4" fmla="*/ 0 w 8544910"/>
              <a:gd name="connsiteY4" fmla="*/ 2727434 h 3184634"/>
              <a:gd name="connsiteX0" fmla="*/ 0 w 8544910"/>
              <a:gd name="connsiteY0" fmla="*/ 2727434 h 2900384"/>
              <a:gd name="connsiteX1" fmla="*/ 7898524 w 8544910"/>
              <a:gd name="connsiteY1" fmla="*/ 0 h 2900384"/>
              <a:gd name="connsiteX2" fmla="*/ 8544910 w 8544910"/>
              <a:gd name="connsiteY2" fmla="*/ 15765 h 2900384"/>
              <a:gd name="connsiteX3" fmla="*/ 0 w 8544910"/>
              <a:gd name="connsiteY3" fmla="*/ 2900384 h 2900384"/>
              <a:gd name="connsiteX4" fmla="*/ 0 w 8544910"/>
              <a:gd name="connsiteY4" fmla="*/ 2727434 h 2900384"/>
              <a:gd name="connsiteX0" fmla="*/ 0 w 8370761"/>
              <a:gd name="connsiteY0" fmla="*/ 2727434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27434 h 2900384"/>
              <a:gd name="connsiteX0" fmla="*/ 0 w 8370761"/>
              <a:gd name="connsiteY0" fmla="*/ 270121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01216 h 2900384"/>
              <a:gd name="connsiteX0" fmla="*/ 0 w 8370761"/>
              <a:gd name="connsiteY0" fmla="*/ 239597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791092"/>
              <a:gd name="connsiteX1" fmla="*/ 7898524 w 8871972"/>
              <a:gd name="connsiteY1" fmla="*/ 0 h 2791092"/>
              <a:gd name="connsiteX2" fmla="*/ 8871972 w 8871972"/>
              <a:gd name="connsiteY2" fmla="*/ 1 h 2791092"/>
              <a:gd name="connsiteX3" fmla="*/ 44595 w 8871972"/>
              <a:gd name="connsiteY3" fmla="*/ 2791092 h 2791092"/>
              <a:gd name="connsiteX4" fmla="*/ 0 w 8871972"/>
              <a:gd name="connsiteY4" fmla="*/ 2395976 h 2791092"/>
              <a:gd name="connsiteX0" fmla="*/ 0 w 8871972"/>
              <a:gd name="connsiteY0" fmla="*/ 2395976 h 2499654"/>
              <a:gd name="connsiteX1" fmla="*/ 7898524 w 8871972"/>
              <a:gd name="connsiteY1" fmla="*/ 0 h 2499654"/>
              <a:gd name="connsiteX2" fmla="*/ 8871972 w 8871972"/>
              <a:gd name="connsiteY2" fmla="*/ 1 h 2499654"/>
              <a:gd name="connsiteX3" fmla="*/ 56287 w 8871972"/>
              <a:gd name="connsiteY3" fmla="*/ 2499654 h 2499654"/>
              <a:gd name="connsiteX4" fmla="*/ 0 w 8871972"/>
              <a:gd name="connsiteY4" fmla="*/ 2395976 h 2499654"/>
              <a:gd name="connsiteX0" fmla="*/ 0 w 8160852"/>
              <a:gd name="connsiteY0" fmla="*/ 2395976 h 2499654"/>
              <a:gd name="connsiteX1" fmla="*/ 7898524 w 8160852"/>
              <a:gd name="connsiteY1" fmla="*/ 0 h 2499654"/>
              <a:gd name="connsiteX2" fmla="*/ 8160852 w 8160852"/>
              <a:gd name="connsiteY2" fmla="*/ 11210 h 2499654"/>
              <a:gd name="connsiteX3" fmla="*/ 56287 w 8160852"/>
              <a:gd name="connsiteY3" fmla="*/ 2499654 h 2499654"/>
              <a:gd name="connsiteX4" fmla="*/ 0 w 8160852"/>
              <a:gd name="connsiteY4" fmla="*/ 2395976 h 2499654"/>
              <a:gd name="connsiteX0" fmla="*/ 0 w 9367967"/>
              <a:gd name="connsiteY0" fmla="*/ 2395976 h 2499654"/>
              <a:gd name="connsiteX1" fmla="*/ 7898524 w 9367967"/>
              <a:gd name="connsiteY1" fmla="*/ 0 h 2499654"/>
              <a:gd name="connsiteX2" fmla="*/ 9367967 w 9367967"/>
              <a:gd name="connsiteY2" fmla="*/ 2 h 2499654"/>
              <a:gd name="connsiteX3" fmla="*/ 56287 w 9367967"/>
              <a:gd name="connsiteY3" fmla="*/ 2499654 h 2499654"/>
              <a:gd name="connsiteX4" fmla="*/ 0 w 9367967"/>
              <a:gd name="connsiteY4" fmla="*/ 2395976 h 2499654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5040 w 9367967"/>
              <a:gd name="connsiteY3" fmla="*/ 6303962 h 6303962"/>
              <a:gd name="connsiteX4" fmla="*/ 0 w 9367967"/>
              <a:gd name="connsiteY4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469804 w 9367967"/>
              <a:gd name="connsiteY3" fmla="*/ 3990478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9367967 w 9367967"/>
              <a:gd name="connsiteY3" fmla="*/ 6303962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226737 w 9332927"/>
              <a:gd name="connsiteY0" fmla="*/ 2395976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226737 w 9332927"/>
              <a:gd name="connsiteY5" fmla="*/ 2395976 h 6303962"/>
              <a:gd name="connsiteX0" fmla="*/ 3742 w 9332927"/>
              <a:gd name="connsiteY0" fmla="*/ 2369705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3742 w 9332927"/>
              <a:gd name="connsiteY5" fmla="*/ 2369705 h 6303962"/>
              <a:gd name="connsiteX0" fmla="*/ 3742 w 9332927"/>
              <a:gd name="connsiteY0" fmla="*/ 2378462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3742 w 9332927"/>
              <a:gd name="connsiteY5" fmla="*/ 2378462 h 6312719"/>
              <a:gd name="connsiteX0" fmla="*/ 14493 w 9332927"/>
              <a:gd name="connsiteY0" fmla="*/ 2352627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14493 w 9332927"/>
              <a:gd name="connsiteY5" fmla="*/ 2352627 h 6312719"/>
              <a:gd name="connsiteX0" fmla="*/ 1247 w 9342110"/>
              <a:gd name="connsiteY0" fmla="*/ 2326793 h 6312719"/>
              <a:gd name="connsiteX1" fmla="*/ 7998708 w 9342110"/>
              <a:gd name="connsiteY1" fmla="*/ 0 h 6312719"/>
              <a:gd name="connsiteX2" fmla="*/ 9342110 w 9342110"/>
              <a:gd name="connsiteY2" fmla="*/ 8759 h 6312719"/>
              <a:gd name="connsiteX3" fmla="*/ 9342110 w 9342110"/>
              <a:gd name="connsiteY3" fmla="*/ 6312719 h 6312719"/>
              <a:gd name="connsiteX4" fmla="*/ 9183 w 9342110"/>
              <a:gd name="connsiteY4" fmla="*/ 6312719 h 6312719"/>
              <a:gd name="connsiteX5" fmla="*/ 1247 w 9342110"/>
              <a:gd name="connsiteY5" fmla="*/ 2326793 h 6312719"/>
              <a:gd name="connsiteX0" fmla="*/ 1247 w 9342110"/>
              <a:gd name="connsiteY0" fmla="*/ 2330458 h 6316384"/>
              <a:gd name="connsiteX1" fmla="*/ 7998708 w 9342110"/>
              <a:gd name="connsiteY1" fmla="*/ 3665 h 6316384"/>
              <a:gd name="connsiteX2" fmla="*/ 9328030 w 9342110"/>
              <a:gd name="connsiteY2" fmla="*/ 0 h 6316384"/>
              <a:gd name="connsiteX3" fmla="*/ 9342110 w 9342110"/>
              <a:gd name="connsiteY3" fmla="*/ 6316384 h 6316384"/>
              <a:gd name="connsiteX4" fmla="*/ 9183 w 9342110"/>
              <a:gd name="connsiteY4" fmla="*/ 6316384 h 6316384"/>
              <a:gd name="connsiteX5" fmla="*/ 1247 w 9342110"/>
              <a:gd name="connsiteY5" fmla="*/ 2330458 h 6316384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30 w 9342110"/>
              <a:gd name="connsiteY2" fmla="*/ 16593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29 w 9342110"/>
              <a:gd name="connsiteY2" fmla="*/ 6464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0587 h 6326513"/>
              <a:gd name="connsiteX1" fmla="*/ 8038717 w 9342110"/>
              <a:gd name="connsiteY1" fmla="*/ 52647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  <a:gd name="connsiteX0" fmla="*/ 1247 w 9342110"/>
              <a:gd name="connsiteY0" fmla="*/ 2340587 h 6326513"/>
              <a:gd name="connsiteX1" fmla="*/ 7975698 w 9342110"/>
              <a:gd name="connsiteY1" fmla="*/ 15429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110" h="6326513">
                <a:moveTo>
                  <a:pt x="1247" y="2340587"/>
                </a:moveTo>
                <a:lnTo>
                  <a:pt x="7975698" y="15429"/>
                </a:lnTo>
                <a:lnTo>
                  <a:pt x="9328029" y="0"/>
                </a:lnTo>
                <a:cubicBezTo>
                  <a:pt x="9332722" y="2105461"/>
                  <a:pt x="9337417" y="4221052"/>
                  <a:pt x="9342110" y="6326513"/>
                </a:cubicBezTo>
                <a:lnTo>
                  <a:pt x="9183" y="6326513"/>
                </a:lnTo>
                <a:cubicBezTo>
                  <a:pt x="10430" y="5015094"/>
                  <a:pt x="0" y="3652006"/>
                  <a:pt x="1247" y="234058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  <a:alpha val="36000"/>
                </a:schemeClr>
              </a:gs>
              <a:gs pos="100000">
                <a:srgbClr val="FFFFFF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 bwMode="gray">
          <a:xfrm flipH="1">
            <a:off x="1135953" y="4251934"/>
            <a:ext cx="8053210" cy="2609714"/>
          </a:xfrm>
          <a:custGeom>
            <a:avLst/>
            <a:gdLst>
              <a:gd name="connsiteX0" fmla="*/ 0 w 9163746"/>
              <a:gd name="connsiteY0" fmla="*/ 0 h 1323101"/>
              <a:gd name="connsiteX1" fmla="*/ 9163746 w 9163746"/>
              <a:gd name="connsiteY1" fmla="*/ 0 h 1323101"/>
              <a:gd name="connsiteX2" fmla="*/ 9163746 w 9163746"/>
              <a:gd name="connsiteY2" fmla="*/ 1323101 h 1323101"/>
              <a:gd name="connsiteX3" fmla="*/ 0 w 9163746"/>
              <a:gd name="connsiteY3" fmla="*/ 1323101 h 1323101"/>
              <a:gd name="connsiteX4" fmla="*/ 0 w 9163746"/>
              <a:gd name="connsiteY4" fmla="*/ 0 h 1323101"/>
              <a:gd name="connsiteX0" fmla="*/ 0 w 9163746"/>
              <a:gd name="connsiteY0" fmla="*/ 0 h 2031981"/>
              <a:gd name="connsiteX1" fmla="*/ 9163746 w 9163746"/>
              <a:gd name="connsiteY1" fmla="*/ 70888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031981"/>
              <a:gd name="connsiteX1" fmla="*/ 9163746 w 9163746"/>
              <a:gd name="connsiteY1" fmla="*/ 88019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284077"/>
              <a:gd name="connsiteX1" fmla="*/ 9163746 w 9163746"/>
              <a:gd name="connsiteY1" fmla="*/ 1132286 h 2284077"/>
              <a:gd name="connsiteX2" fmla="*/ 9163746 w 9163746"/>
              <a:gd name="connsiteY2" fmla="*/ 2284077 h 2284077"/>
              <a:gd name="connsiteX3" fmla="*/ 0 w 9163746"/>
              <a:gd name="connsiteY3" fmla="*/ 2284077 h 2284077"/>
              <a:gd name="connsiteX4" fmla="*/ 0 w 9163746"/>
              <a:gd name="connsiteY4" fmla="*/ 0 h 2284077"/>
              <a:gd name="connsiteX0" fmla="*/ 2596576 w 9163746"/>
              <a:gd name="connsiteY0" fmla="*/ 0 h 2688448"/>
              <a:gd name="connsiteX1" fmla="*/ 9163746 w 9163746"/>
              <a:gd name="connsiteY1" fmla="*/ 1536657 h 2688448"/>
              <a:gd name="connsiteX2" fmla="*/ 9163746 w 9163746"/>
              <a:gd name="connsiteY2" fmla="*/ 2688448 h 2688448"/>
              <a:gd name="connsiteX3" fmla="*/ 0 w 9163746"/>
              <a:gd name="connsiteY3" fmla="*/ 2688448 h 2688448"/>
              <a:gd name="connsiteX4" fmla="*/ 2596576 w 9163746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1255464 w 6567170"/>
              <a:gd name="connsiteY3" fmla="*/ 2688448 h 2688448"/>
              <a:gd name="connsiteX4" fmla="*/ 0 w 6567170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250589 w 6567170"/>
              <a:gd name="connsiteY3" fmla="*/ 1534757 h 2688448"/>
              <a:gd name="connsiteX4" fmla="*/ 0 w 6567170"/>
              <a:gd name="connsiteY4" fmla="*/ 0 h 2688448"/>
              <a:gd name="connsiteX0" fmla="*/ 0 w 6567170"/>
              <a:gd name="connsiteY0" fmla="*/ 0 h 1546409"/>
              <a:gd name="connsiteX1" fmla="*/ 6567170 w 6567170"/>
              <a:gd name="connsiteY1" fmla="*/ 1536657 h 1546409"/>
              <a:gd name="connsiteX2" fmla="*/ 6567170 w 6567170"/>
              <a:gd name="connsiteY2" fmla="*/ 1546409 h 1546409"/>
              <a:gd name="connsiteX3" fmla="*/ 250589 w 6567170"/>
              <a:gd name="connsiteY3" fmla="*/ 1534757 h 1546409"/>
              <a:gd name="connsiteX4" fmla="*/ 0 w 6567170"/>
              <a:gd name="connsiteY4" fmla="*/ 0 h 1546409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0 w 6316581"/>
              <a:gd name="connsiteY3" fmla="*/ 1534758 h 1546410"/>
              <a:gd name="connsiteX4" fmla="*/ 0 w 6316581"/>
              <a:gd name="connsiteY4" fmla="*/ 0 h 1546410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18668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0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90798 w 6316581"/>
              <a:gd name="connsiteY3" fmla="*/ 1390378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8668 w 6316581"/>
              <a:gd name="connsiteY3" fmla="*/ 1537334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1158 w 6316581"/>
              <a:gd name="connsiteY3" fmla="*/ 1438356 h 1546410"/>
              <a:gd name="connsiteX4" fmla="*/ 0 w 6316581"/>
              <a:gd name="connsiteY4" fmla="*/ 0 h 1546410"/>
              <a:gd name="connsiteX0" fmla="*/ 7580 w 6324161"/>
              <a:gd name="connsiteY0" fmla="*/ 0 h 1546410"/>
              <a:gd name="connsiteX1" fmla="*/ 6324161 w 6324161"/>
              <a:gd name="connsiteY1" fmla="*/ 1536658 h 1546410"/>
              <a:gd name="connsiteX2" fmla="*/ 6324161 w 6324161"/>
              <a:gd name="connsiteY2" fmla="*/ 1546410 h 1546410"/>
              <a:gd name="connsiteX3" fmla="*/ 3719 w 6324161"/>
              <a:gd name="connsiteY3" fmla="*/ 1539496 h 1546410"/>
              <a:gd name="connsiteX4" fmla="*/ 7580 w 6324161"/>
              <a:gd name="connsiteY4" fmla="*/ 0 h 1546410"/>
              <a:gd name="connsiteX0" fmla="*/ 7580 w 6324161"/>
              <a:gd name="connsiteY0" fmla="*/ 0 h 1539496"/>
              <a:gd name="connsiteX1" fmla="*/ 6324161 w 6324161"/>
              <a:gd name="connsiteY1" fmla="*/ 1536658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324161"/>
              <a:gd name="connsiteY0" fmla="*/ 0 h 1539496"/>
              <a:gd name="connsiteX1" fmla="*/ 6324161 w 6324161"/>
              <a:gd name="connsiteY1" fmla="*/ 1318001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227354"/>
              <a:gd name="connsiteY0" fmla="*/ 0 h 1542359"/>
              <a:gd name="connsiteX1" fmla="*/ 6227354 w 6227354"/>
              <a:gd name="connsiteY1" fmla="*/ 1542359 h 1542359"/>
              <a:gd name="connsiteX2" fmla="*/ 3719 w 6227354"/>
              <a:gd name="connsiteY2" fmla="*/ 1539496 h 1542359"/>
              <a:gd name="connsiteX3" fmla="*/ 7580 w 6227354"/>
              <a:gd name="connsiteY3" fmla="*/ 0 h 1542359"/>
              <a:gd name="connsiteX0" fmla="*/ 7580 w 6400074"/>
              <a:gd name="connsiteY0" fmla="*/ 0 h 1547978"/>
              <a:gd name="connsiteX1" fmla="*/ 6400074 w 6400074"/>
              <a:gd name="connsiteY1" fmla="*/ 1547978 h 1547978"/>
              <a:gd name="connsiteX2" fmla="*/ 3719 w 6400074"/>
              <a:gd name="connsiteY2" fmla="*/ 1539496 h 1547978"/>
              <a:gd name="connsiteX3" fmla="*/ 7580 w 6400074"/>
              <a:gd name="connsiteY3" fmla="*/ 0 h 1547978"/>
              <a:gd name="connsiteX0" fmla="*/ 7580 w 6242373"/>
              <a:gd name="connsiteY0" fmla="*/ 0 h 1539496"/>
              <a:gd name="connsiteX1" fmla="*/ 6242373 w 6242373"/>
              <a:gd name="connsiteY1" fmla="*/ 1486170 h 1539496"/>
              <a:gd name="connsiteX2" fmla="*/ 3719 w 6242373"/>
              <a:gd name="connsiteY2" fmla="*/ 1539496 h 1539496"/>
              <a:gd name="connsiteX3" fmla="*/ 7580 w 6242373"/>
              <a:gd name="connsiteY3" fmla="*/ 0 h 1539496"/>
              <a:gd name="connsiteX0" fmla="*/ 7580 w 6279921"/>
              <a:gd name="connsiteY0" fmla="*/ 0 h 1542359"/>
              <a:gd name="connsiteX1" fmla="*/ 6279921 w 6279921"/>
              <a:gd name="connsiteY1" fmla="*/ 1542359 h 1542359"/>
              <a:gd name="connsiteX2" fmla="*/ 3719 w 6279921"/>
              <a:gd name="connsiteY2" fmla="*/ 1539496 h 1542359"/>
              <a:gd name="connsiteX3" fmla="*/ 7580 w 6279921"/>
              <a:gd name="connsiteY3" fmla="*/ 0 h 1542359"/>
              <a:gd name="connsiteX0" fmla="*/ 7580 w 6362526"/>
              <a:gd name="connsiteY0" fmla="*/ 0 h 1542359"/>
              <a:gd name="connsiteX1" fmla="*/ 6362526 w 6362526"/>
              <a:gd name="connsiteY1" fmla="*/ 1542359 h 1542359"/>
              <a:gd name="connsiteX2" fmla="*/ 3719 w 6362526"/>
              <a:gd name="connsiteY2" fmla="*/ 1539496 h 1542359"/>
              <a:gd name="connsiteX3" fmla="*/ 7580 w 6362526"/>
              <a:gd name="connsiteY3" fmla="*/ 0 h 1542359"/>
              <a:gd name="connsiteX0" fmla="*/ 7580 w 6343726"/>
              <a:gd name="connsiteY0" fmla="*/ 0 h 1539496"/>
              <a:gd name="connsiteX1" fmla="*/ 6343726 w 6343726"/>
              <a:gd name="connsiteY1" fmla="*/ 1536740 h 1539496"/>
              <a:gd name="connsiteX2" fmla="*/ 3719 w 6343726"/>
              <a:gd name="connsiteY2" fmla="*/ 1539496 h 1539496"/>
              <a:gd name="connsiteX3" fmla="*/ 7580 w 6343726"/>
              <a:gd name="connsiteY3" fmla="*/ 0 h 1539496"/>
              <a:gd name="connsiteX0" fmla="*/ 7580 w 6359466"/>
              <a:gd name="connsiteY0" fmla="*/ 0 h 1539496"/>
              <a:gd name="connsiteX1" fmla="*/ 6359466 w 6359466"/>
              <a:gd name="connsiteY1" fmla="*/ 1538209 h 1539496"/>
              <a:gd name="connsiteX2" fmla="*/ 3719 w 6359466"/>
              <a:gd name="connsiteY2" fmla="*/ 1539496 h 1539496"/>
              <a:gd name="connsiteX3" fmla="*/ 7580 w 6359466"/>
              <a:gd name="connsiteY3" fmla="*/ 0 h 1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9466" h="1539496">
                <a:moveTo>
                  <a:pt x="7580" y="0"/>
                </a:moveTo>
                <a:lnTo>
                  <a:pt x="6359466" y="1538209"/>
                </a:lnTo>
                <a:lnTo>
                  <a:pt x="3719" y="1539496"/>
                </a:lnTo>
                <a:cubicBezTo>
                  <a:pt x="0" y="1060044"/>
                  <a:pt x="11299" y="479452"/>
                  <a:pt x="7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10800000" scaled="1"/>
            <a:tileRect/>
          </a:gradFill>
          <a:ln w="9525" cmpd="sng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 noChangeAspect="1"/>
          </p:cNvSpPr>
          <p:nvPr userDrawn="1"/>
        </p:nvSpPr>
        <p:spPr bwMode="gray">
          <a:xfrm rot="20517034" flipH="1" flipV="1">
            <a:off x="2804911" y="5777334"/>
            <a:ext cx="3323367" cy="402994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3000">
                <a:schemeClr val="accent2">
                  <a:lumMod val="75000"/>
                </a:schemeClr>
              </a:gs>
              <a:gs pos="85000">
                <a:schemeClr val="accent2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 noChangeAspect="1"/>
          </p:cNvSpPr>
          <p:nvPr userDrawn="1"/>
        </p:nvSpPr>
        <p:spPr bwMode="gray">
          <a:xfrm rot="20517034" flipH="1" flipV="1">
            <a:off x="4135596" y="5140560"/>
            <a:ext cx="4565948" cy="553670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3000">
                <a:schemeClr val="accent3">
                  <a:lumMod val="75000"/>
                </a:schemeClr>
              </a:gs>
              <a:gs pos="82000">
                <a:schemeClr val="accent3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>
            <a:spLocks noChangeAspect="1"/>
          </p:cNvSpPr>
          <p:nvPr userDrawn="1"/>
        </p:nvSpPr>
        <p:spPr bwMode="gray">
          <a:xfrm rot="20517034" flipH="1" flipV="1">
            <a:off x="505257" y="5431122"/>
            <a:ext cx="9036309" cy="9558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466047 w 2961211"/>
              <a:gd name="connsiteY0" fmla="*/ 473 h 632923"/>
              <a:gd name="connsiteX1" fmla="*/ 1406332 w 2961211"/>
              <a:gd name="connsiteY1" fmla="*/ 4648 h 632923"/>
              <a:gd name="connsiteX2" fmla="*/ 2491361 w 2961211"/>
              <a:gd name="connsiteY2" fmla="*/ 2043 h 632923"/>
              <a:gd name="connsiteX3" fmla="*/ 2640688 w 2961211"/>
              <a:gd name="connsiteY3" fmla="*/ 78418 h 632923"/>
              <a:gd name="connsiteX4" fmla="*/ 2722643 w 2961211"/>
              <a:gd name="connsiteY4" fmla="*/ 311398 h 632923"/>
              <a:gd name="connsiteX5" fmla="*/ 2961211 w 2961211"/>
              <a:gd name="connsiteY5" fmla="*/ 631282 h 632923"/>
              <a:gd name="connsiteX6" fmla="*/ 0 w 2961211"/>
              <a:gd name="connsiteY6" fmla="*/ 632923 h 632923"/>
              <a:gd name="connsiteX7" fmla="*/ 235934 w 2961211"/>
              <a:gd name="connsiteY7" fmla="*/ 241498 h 632923"/>
              <a:gd name="connsiteX8" fmla="*/ 319386 w 2961211"/>
              <a:gd name="connsiteY8" fmla="*/ 73905 h 632923"/>
              <a:gd name="connsiteX9" fmla="*/ 466047 w 2961211"/>
              <a:gd name="connsiteY9" fmla="*/ 473 h 632923"/>
              <a:gd name="connsiteX0" fmla="*/ 466047 w 3199088"/>
              <a:gd name="connsiteY0" fmla="*/ 473 h 634994"/>
              <a:gd name="connsiteX1" fmla="*/ 1406332 w 3199088"/>
              <a:gd name="connsiteY1" fmla="*/ 4648 h 634994"/>
              <a:gd name="connsiteX2" fmla="*/ 2491361 w 3199088"/>
              <a:gd name="connsiteY2" fmla="*/ 2043 h 634994"/>
              <a:gd name="connsiteX3" fmla="*/ 2640688 w 3199088"/>
              <a:gd name="connsiteY3" fmla="*/ 78418 h 634994"/>
              <a:gd name="connsiteX4" fmla="*/ 2722643 w 3199088"/>
              <a:gd name="connsiteY4" fmla="*/ 311398 h 634994"/>
              <a:gd name="connsiteX5" fmla="*/ 2961211 w 3199088"/>
              <a:gd name="connsiteY5" fmla="*/ 631282 h 634994"/>
              <a:gd name="connsiteX6" fmla="*/ 1295380 w 3199088"/>
              <a:gd name="connsiteY6" fmla="*/ 634994 h 634994"/>
              <a:gd name="connsiteX7" fmla="*/ 0 w 3199088"/>
              <a:gd name="connsiteY7" fmla="*/ 632923 h 634994"/>
              <a:gd name="connsiteX8" fmla="*/ 235934 w 3199088"/>
              <a:gd name="connsiteY8" fmla="*/ 241498 h 634994"/>
              <a:gd name="connsiteX9" fmla="*/ 319386 w 3199088"/>
              <a:gd name="connsiteY9" fmla="*/ 73905 h 634994"/>
              <a:gd name="connsiteX10" fmla="*/ 466047 w 3199088"/>
              <a:gd name="connsiteY10" fmla="*/ 473 h 634994"/>
              <a:gd name="connsiteX0" fmla="*/ 466047 w 2961211"/>
              <a:gd name="connsiteY0" fmla="*/ 47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10" fmla="*/ 466047 w 2961211"/>
              <a:gd name="connsiteY10" fmla="*/ 473 h 634994"/>
              <a:gd name="connsiteX0" fmla="*/ 319386 w 2961211"/>
              <a:gd name="connsiteY0" fmla="*/ 73905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0" fmla="*/ 235934 w 2961211"/>
              <a:gd name="connsiteY0" fmla="*/ 241498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0" fmla="*/ 0 w 2961211"/>
              <a:gd name="connsiteY0" fmla="*/ 63292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0" fmla="*/ 0 w 1665831"/>
              <a:gd name="connsiteY0" fmla="*/ 634994 h 634994"/>
              <a:gd name="connsiteX1" fmla="*/ 110952 w 1665831"/>
              <a:gd name="connsiteY1" fmla="*/ 4648 h 634994"/>
              <a:gd name="connsiteX2" fmla="*/ 1195981 w 1665831"/>
              <a:gd name="connsiteY2" fmla="*/ 2043 h 634994"/>
              <a:gd name="connsiteX3" fmla="*/ 1345308 w 1665831"/>
              <a:gd name="connsiteY3" fmla="*/ 78418 h 634994"/>
              <a:gd name="connsiteX4" fmla="*/ 1427263 w 1665831"/>
              <a:gd name="connsiteY4" fmla="*/ 311398 h 634994"/>
              <a:gd name="connsiteX5" fmla="*/ 1665831 w 1665831"/>
              <a:gd name="connsiteY5" fmla="*/ 631282 h 634994"/>
              <a:gd name="connsiteX6" fmla="*/ 0 w 1665831"/>
              <a:gd name="connsiteY6" fmla="*/ 634994 h 634994"/>
              <a:gd name="connsiteX0" fmla="*/ 28681 w 1919707"/>
              <a:gd name="connsiteY0" fmla="*/ 634994 h 784425"/>
              <a:gd name="connsiteX1" fmla="*/ 139633 w 1919707"/>
              <a:gd name="connsiteY1" fmla="*/ 4648 h 784425"/>
              <a:gd name="connsiteX2" fmla="*/ 1224662 w 1919707"/>
              <a:gd name="connsiteY2" fmla="*/ 2043 h 784425"/>
              <a:gd name="connsiteX3" fmla="*/ 1373989 w 1919707"/>
              <a:gd name="connsiteY3" fmla="*/ 78418 h 784425"/>
              <a:gd name="connsiteX4" fmla="*/ 1455944 w 1919707"/>
              <a:gd name="connsiteY4" fmla="*/ 311398 h 784425"/>
              <a:gd name="connsiteX5" fmla="*/ 1694512 w 1919707"/>
              <a:gd name="connsiteY5" fmla="*/ 631282 h 784425"/>
              <a:gd name="connsiteX6" fmla="*/ 0 w 1919707"/>
              <a:gd name="connsiteY6" fmla="*/ 784425 h 784425"/>
              <a:gd name="connsiteX7" fmla="*/ 28681 w 1919707"/>
              <a:gd name="connsiteY7" fmla="*/ 634994 h 784425"/>
              <a:gd name="connsiteX0" fmla="*/ 28681 w 3946878"/>
              <a:gd name="connsiteY0" fmla="*/ 634994 h 784425"/>
              <a:gd name="connsiteX1" fmla="*/ 139633 w 3946878"/>
              <a:gd name="connsiteY1" fmla="*/ 4648 h 784425"/>
              <a:gd name="connsiteX2" fmla="*/ 1224662 w 3946878"/>
              <a:gd name="connsiteY2" fmla="*/ 2043 h 784425"/>
              <a:gd name="connsiteX3" fmla="*/ 1373989 w 3946878"/>
              <a:gd name="connsiteY3" fmla="*/ 78418 h 784425"/>
              <a:gd name="connsiteX4" fmla="*/ 1455944 w 3946878"/>
              <a:gd name="connsiteY4" fmla="*/ 311398 h 784425"/>
              <a:gd name="connsiteX5" fmla="*/ 1694512 w 3946878"/>
              <a:gd name="connsiteY5" fmla="*/ 631282 h 784425"/>
              <a:gd name="connsiteX6" fmla="*/ 3946878 w 3946878"/>
              <a:gd name="connsiteY6" fmla="*/ 637145 h 784425"/>
              <a:gd name="connsiteX7" fmla="*/ 0 w 3946878"/>
              <a:gd name="connsiteY7" fmla="*/ 784425 h 784425"/>
              <a:gd name="connsiteX8" fmla="*/ 28681 w 3946878"/>
              <a:gd name="connsiteY8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46878 w 4127097"/>
              <a:gd name="connsiteY6" fmla="*/ 637145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127097"/>
              <a:gd name="connsiteY0" fmla="*/ 634994 h 959280"/>
              <a:gd name="connsiteX1" fmla="*/ 139633 w 4127097"/>
              <a:gd name="connsiteY1" fmla="*/ 4648 h 959280"/>
              <a:gd name="connsiteX2" fmla="*/ 1224662 w 4127097"/>
              <a:gd name="connsiteY2" fmla="*/ 2043 h 959280"/>
              <a:gd name="connsiteX3" fmla="*/ 1373989 w 4127097"/>
              <a:gd name="connsiteY3" fmla="*/ 78418 h 959280"/>
              <a:gd name="connsiteX4" fmla="*/ 1455944 w 4127097"/>
              <a:gd name="connsiteY4" fmla="*/ 311398 h 959280"/>
              <a:gd name="connsiteX5" fmla="*/ 1694512 w 4127097"/>
              <a:gd name="connsiteY5" fmla="*/ 631282 h 959280"/>
              <a:gd name="connsiteX6" fmla="*/ 4027454 w 4127097"/>
              <a:gd name="connsiteY6" fmla="*/ 959280 h 959280"/>
              <a:gd name="connsiteX7" fmla="*/ 4127097 w 4127097"/>
              <a:gd name="connsiteY7" fmla="*/ 742124 h 959280"/>
              <a:gd name="connsiteX8" fmla="*/ 0 w 4127097"/>
              <a:gd name="connsiteY8" fmla="*/ 784425 h 959280"/>
              <a:gd name="connsiteX9" fmla="*/ 28681 w 4127097"/>
              <a:gd name="connsiteY9" fmla="*/ 634994 h 959280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69526 w 4127097"/>
              <a:gd name="connsiteY6" fmla="*/ 631158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69526 w 4200128"/>
              <a:gd name="connsiteY6" fmla="*/ 631158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53826 w 4200128"/>
              <a:gd name="connsiteY6" fmla="*/ 643631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0128" h="784425">
                <a:moveTo>
                  <a:pt x="28681" y="634994"/>
                </a:moveTo>
                <a:lnTo>
                  <a:pt x="139633" y="4648"/>
                </a:lnTo>
                <a:lnTo>
                  <a:pt x="1224662" y="2043"/>
                </a:lnTo>
                <a:cubicBezTo>
                  <a:pt x="1286126" y="0"/>
                  <a:pt x="1335442" y="26859"/>
                  <a:pt x="1373989" y="78418"/>
                </a:cubicBezTo>
                <a:cubicBezTo>
                  <a:pt x="1412536" y="129977"/>
                  <a:pt x="1432315" y="231368"/>
                  <a:pt x="1455944" y="311398"/>
                </a:cubicBezTo>
                <a:cubicBezTo>
                  <a:pt x="1479573" y="391428"/>
                  <a:pt x="1549660" y="634631"/>
                  <a:pt x="1694512" y="631282"/>
                </a:cubicBezTo>
                <a:lnTo>
                  <a:pt x="3953826" y="643631"/>
                </a:lnTo>
                <a:lnTo>
                  <a:pt x="4200128" y="784145"/>
                </a:lnTo>
                <a:lnTo>
                  <a:pt x="0" y="784425"/>
                </a:lnTo>
                <a:lnTo>
                  <a:pt x="28681" y="63499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52000">
                <a:schemeClr val="accent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 w="15875" cmpd="sng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3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700000" scaled="1"/>
              <a:tileRect/>
            </a:gradFill>
            <a:miter lim="800000"/>
          </a:ln>
          <a:effectLst>
            <a:outerShdw blurRad="88900" dist="50800" dir="5400000" algn="t" rotWithShape="0">
              <a:prstClr val="black">
                <a:alpha val="29000"/>
              </a:prstClr>
            </a:outerShdw>
          </a:effectLst>
          <a:scene3d>
            <a:camera prst="orthographicFront"/>
            <a:lightRig rig="soft" dir="t">
              <a:rot lat="0" lon="0" rev="30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115"/>
          <p:cNvGrpSpPr/>
          <p:nvPr userDrawn="1"/>
        </p:nvGrpSpPr>
        <p:grpSpPr bwMode="gray">
          <a:xfrm flipH="1" flipV="1">
            <a:off x="6657052" y="5936622"/>
            <a:ext cx="2164418" cy="672243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10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31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13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9" name="Group 277"/>
          <p:cNvGrpSpPr>
            <a:grpSpLocks/>
          </p:cNvGrpSpPr>
          <p:nvPr userDrawn="1"/>
        </p:nvGrpSpPr>
        <p:grpSpPr bwMode="gray">
          <a:xfrm rot="5400000" flipH="1" flipV="1">
            <a:off x="4438775" y="594356"/>
            <a:ext cx="1463040" cy="1463040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50" name="Freeform 278"/>
            <p:cNvSpPr>
              <a:spLocks/>
            </p:cNvSpPr>
            <p:nvPr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AutoShape 279"/>
            <p:cNvSpPr>
              <a:spLocks noChangeArrowheads="1"/>
            </p:cNvSpPr>
            <p:nvPr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52" name="Picture 46" descr="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 flipH="1" flipV="1">
            <a:off x="203370" y="-15588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Rectangle 52"/>
          <p:cNvSpPr/>
          <p:nvPr userDrawn="1"/>
        </p:nvSpPr>
        <p:spPr bwMode="gray">
          <a:xfrm rot="5400000" flipH="1" flipV="1">
            <a:off x="796131" y="-796131"/>
            <a:ext cx="5792788" cy="7385050"/>
          </a:xfrm>
          <a:prstGeom prst="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4" name="Group 203"/>
          <p:cNvGrpSpPr/>
          <p:nvPr userDrawn="1"/>
        </p:nvGrpSpPr>
        <p:grpSpPr bwMode="gray">
          <a:xfrm flipH="1" flipV="1">
            <a:off x="466717" y="1353774"/>
            <a:ext cx="2302496" cy="822325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55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75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6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2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57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004" y="3620539"/>
            <a:ext cx="7068312" cy="11430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2004" y="2007257"/>
            <a:ext cx="7068312" cy="1572768"/>
          </a:xfrm>
          <a:prstGeom prst="rect">
            <a:avLst/>
          </a:prstGeom>
        </p:spPr>
        <p:txBody>
          <a:bodyPr/>
          <a:lstStyle>
            <a:lvl1pPr>
              <a:defRPr sz="4800" b="1"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6350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B2F-980A-41CC-A634-0EF74CC2F984}" type="datetime1">
              <a:rPr lang="en-US" smtClean="0"/>
              <a:t>6/22/2017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 userDrawn="1"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8566150" y="6464300"/>
            <a:ext cx="50165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A4D-F559-40E9-9EB2-EEEA8CBB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2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534367">
            <a:off x="8441351" y="4406428"/>
            <a:ext cx="444954" cy="52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367">
            <a:off x="6494780" y="4786863"/>
            <a:ext cx="1998885" cy="5793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4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228B-DAF9-4E66-9137-C2FD6E2B9983}" type="datetime1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2237-BC3F-4D77-A156-38F17035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F9C-9601-4087-93CE-E32356AA61E2}" type="datetime1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C925-15F3-4CA4-BB9E-85281F64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94A2-4B69-4FA2-8282-F540C11765FE}" type="datetime1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3485-6696-41DA-AF7C-F30E5039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DEA7-14E9-45F1-9EA9-7A6E3CB1445B}" type="datetime1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0C83-AE67-46B5-B331-00EBABB5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7796-8162-42EA-917C-BC9D2AFB26BB}" type="datetime1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FBD-4F4A-4D11-A15C-5D535A1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67"/>
            <a:ext cx="5431536" cy="59435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1206989"/>
            <a:ext cx="6638544" cy="3959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358355"/>
            <a:ext cx="5431536" cy="90525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2C1C-5109-448E-925A-2D5878FA87AE}" type="datetime1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326E-5562-4C8D-89A7-B36B9A28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4"/>
          <p:cNvGrpSpPr>
            <a:grpSpLocks/>
          </p:cNvGrpSpPr>
          <p:nvPr/>
        </p:nvGrpSpPr>
        <p:grpSpPr bwMode="auto">
          <a:xfrm>
            <a:off x="-11113" y="-3175"/>
            <a:ext cx="9155113" cy="6861175"/>
            <a:chOff x="-10476" y="-2952"/>
            <a:chExt cx="9154426" cy="6861646"/>
          </a:xfrm>
        </p:grpSpPr>
        <p:sp>
          <p:nvSpPr>
            <p:cNvPr id="7" name="Rectangle 6"/>
            <p:cNvSpPr/>
            <p:nvPr userDrawn="1"/>
          </p:nvSpPr>
          <p:spPr bwMode="gray">
            <a:xfrm rot="5400000" flipV="1">
              <a:off x="1137502" y="-1150930"/>
              <a:ext cx="6858471" cy="915442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1000">
                  <a:schemeClr val="bg1">
                    <a:alpha val="55000"/>
                  </a:schemeClr>
                </a:gs>
                <a:gs pos="60000">
                  <a:schemeClr val="bg1">
                    <a:alpha val="0"/>
                  </a:schemeClr>
                </a:gs>
              </a:gsLst>
              <a:lin ang="12000000" scaled="0"/>
              <a:tileRect/>
            </a:grad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 rot="5400000">
              <a:off x="1133907" y="-1129789"/>
              <a:ext cx="6854576" cy="9122390"/>
            </a:xfrm>
            <a:prstGeom prst="rect">
              <a:avLst/>
            </a:prstGeom>
            <a:blipFill dpi="0" rotWithShape="1">
              <a:blip r:embed="rId13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 flipV="1">
              <a:off x="-2382" y="944"/>
              <a:ext cx="3252788" cy="1254969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6416 w 6361362"/>
                <a:gd name="connsiteY0" fmla="*/ 0 h 1545361"/>
                <a:gd name="connsiteX1" fmla="*/ 6361362 w 6361362"/>
                <a:gd name="connsiteY1" fmla="*/ 1542359 h 1545361"/>
                <a:gd name="connsiteX2" fmla="*/ 3718 w 6361362"/>
                <a:gd name="connsiteY2" fmla="*/ 1545361 h 1545361"/>
                <a:gd name="connsiteX3" fmla="*/ 6416 w 6361362"/>
                <a:gd name="connsiteY3" fmla="*/ 0 h 1545361"/>
                <a:gd name="connsiteX0" fmla="*/ 6418 w 6257290"/>
                <a:gd name="connsiteY0" fmla="*/ 0 h 1545361"/>
                <a:gd name="connsiteX1" fmla="*/ 6257290 w 6257290"/>
                <a:gd name="connsiteY1" fmla="*/ 1543521 h 1545361"/>
                <a:gd name="connsiteX2" fmla="*/ 3720 w 6257290"/>
                <a:gd name="connsiteY2" fmla="*/ 1545361 h 1545361"/>
                <a:gd name="connsiteX3" fmla="*/ 6418 w 6257290"/>
                <a:gd name="connsiteY3" fmla="*/ 0 h 15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7290" h="1545361">
                  <a:moveTo>
                    <a:pt x="6418" y="0"/>
                  </a:moveTo>
                  <a:lnTo>
                    <a:pt x="6257290" y="1543521"/>
                  </a:lnTo>
                  <a:lnTo>
                    <a:pt x="3720" y="1545361"/>
                  </a:lnTo>
                  <a:cubicBezTo>
                    <a:pt x="1" y="1065909"/>
                    <a:pt x="10137" y="479452"/>
                    <a:pt x="64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6" descr="2.png"/>
            <p:cNvPicPr>
              <a:picLocks noChangeAspect="1"/>
            </p:cNvPicPr>
            <p:nvPr userDrawn="1"/>
          </p:nvPicPr>
          <p:blipFill>
            <a:blip r:embed="rId1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 flipH="1">
              <a:off x="6127526" y="4431455"/>
              <a:ext cx="2733239" cy="24163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146"/>
            <p:cNvGrpSpPr/>
            <p:nvPr userDrawn="1"/>
          </p:nvGrpSpPr>
          <p:grpSpPr bwMode="gray">
            <a:xfrm rot="10800000" flipH="1" flipV="1">
              <a:off x="7772365" y="6192210"/>
              <a:ext cx="1224024" cy="437154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1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2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4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115"/>
            <p:cNvGrpSpPr/>
            <p:nvPr userDrawn="1"/>
          </p:nvGrpSpPr>
          <p:grpSpPr bwMode="gray">
            <a:xfrm>
              <a:off x="181457" y="96065"/>
              <a:ext cx="1209712" cy="406888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2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4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3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6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0" name="Freeform 49"/>
          <p:cNvSpPr>
            <a:spLocks noChangeAspect="1"/>
          </p:cNvSpPr>
          <p:nvPr/>
        </p:nvSpPr>
        <p:spPr bwMode="gray">
          <a:xfrm rot="20325161">
            <a:off x="-103445" y="859464"/>
            <a:ext cx="834716" cy="30428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798 h 634811"/>
              <a:gd name="connsiteX1" fmla="*/ 1716261 w 2961211"/>
              <a:gd name="connsiteY1" fmla="*/ 0 h 634811"/>
              <a:gd name="connsiteX2" fmla="*/ 2491361 w 2961211"/>
              <a:gd name="connsiteY2" fmla="*/ 3931 h 634811"/>
              <a:gd name="connsiteX3" fmla="*/ 2640688 w 2961211"/>
              <a:gd name="connsiteY3" fmla="*/ 80306 h 634811"/>
              <a:gd name="connsiteX4" fmla="*/ 2722643 w 2961211"/>
              <a:gd name="connsiteY4" fmla="*/ 313286 h 634811"/>
              <a:gd name="connsiteX5" fmla="*/ 2961211 w 2961211"/>
              <a:gd name="connsiteY5" fmla="*/ 633170 h 634811"/>
              <a:gd name="connsiteX6" fmla="*/ 0 w 2961211"/>
              <a:gd name="connsiteY6" fmla="*/ 634811 h 634811"/>
              <a:gd name="connsiteX7" fmla="*/ 235934 w 2961211"/>
              <a:gd name="connsiteY7" fmla="*/ 243386 h 634811"/>
              <a:gd name="connsiteX8" fmla="*/ 319386 w 2961211"/>
              <a:gd name="connsiteY8" fmla="*/ 75793 h 634811"/>
              <a:gd name="connsiteX9" fmla="*/ 475914 w 2961211"/>
              <a:gd name="connsiteY9" fmla="*/ 798 h 634811"/>
              <a:gd name="connsiteX0" fmla="*/ 475914 w 3164850"/>
              <a:gd name="connsiteY0" fmla="*/ 798 h 638386"/>
              <a:gd name="connsiteX1" fmla="*/ 1716261 w 3164850"/>
              <a:gd name="connsiteY1" fmla="*/ 0 h 638386"/>
              <a:gd name="connsiteX2" fmla="*/ 2491361 w 3164850"/>
              <a:gd name="connsiteY2" fmla="*/ 3931 h 638386"/>
              <a:gd name="connsiteX3" fmla="*/ 2640688 w 3164850"/>
              <a:gd name="connsiteY3" fmla="*/ 80306 h 638386"/>
              <a:gd name="connsiteX4" fmla="*/ 2722643 w 3164850"/>
              <a:gd name="connsiteY4" fmla="*/ 313286 h 638386"/>
              <a:gd name="connsiteX5" fmla="*/ 2961211 w 3164850"/>
              <a:gd name="connsiteY5" fmla="*/ 633170 h 638386"/>
              <a:gd name="connsiteX6" fmla="*/ 1500807 w 3164850"/>
              <a:gd name="connsiteY6" fmla="*/ 638386 h 638386"/>
              <a:gd name="connsiteX7" fmla="*/ 0 w 3164850"/>
              <a:gd name="connsiteY7" fmla="*/ 634811 h 638386"/>
              <a:gd name="connsiteX8" fmla="*/ 235934 w 3164850"/>
              <a:gd name="connsiteY8" fmla="*/ 243386 h 638386"/>
              <a:gd name="connsiteX9" fmla="*/ 319386 w 3164850"/>
              <a:gd name="connsiteY9" fmla="*/ 75793 h 638386"/>
              <a:gd name="connsiteX10" fmla="*/ 475914 w 3164850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319386 w 2961211"/>
              <a:gd name="connsiteY9" fmla="*/ 75793 h 638386"/>
              <a:gd name="connsiteX10" fmla="*/ 475914 w 2961211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475914 w 2961211"/>
              <a:gd name="connsiteY9" fmla="*/ 798 h 638386"/>
              <a:gd name="connsiteX0" fmla="*/ 286043 w 3011320"/>
              <a:gd name="connsiteY0" fmla="*/ 243386 h 638386"/>
              <a:gd name="connsiteX1" fmla="*/ 1766370 w 3011320"/>
              <a:gd name="connsiteY1" fmla="*/ 0 h 638386"/>
              <a:gd name="connsiteX2" fmla="*/ 2541470 w 3011320"/>
              <a:gd name="connsiteY2" fmla="*/ 3931 h 638386"/>
              <a:gd name="connsiteX3" fmla="*/ 2690797 w 3011320"/>
              <a:gd name="connsiteY3" fmla="*/ 80306 h 638386"/>
              <a:gd name="connsiteX4" fmla="*/ 2772752 w 3011320"/>
              <a:gd name="connsiteY4" fmla="*/ 313286 h 638386"/>
              <a:gd name="connsiteX5" fmla="*/ 3011320 w 3011320"/>
              <a:gd name="connsiteY5" fmla="*/ 633170 h 638386"/>
              <a:gd name="connsiteX6" fmla="*/ 1550916 w 3011320"/>
              <a:gd name="connsiteY6" fmla="*/ 638386 h 638386"/>
              <a:gd name="connsiteX7" fmla="*/ 50109 w 3011320"/>
              <a:gd name="connsiteY7" fmla="*/ 634811 h 638386"/>
              <a:gd name="connsiteX8" fmla="*/ 286043 w 3011320"/>
              <a:gd name="connsiteY8" fmla="*/ 243386 h 638386"/>
              <a:gd name="connsiteX0" fmla="*/ 0 w 2961211"/>
              <a:gd name="connsiteY0" fmla="*/ 634811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0" fmla="*/ 0 w 1460404"/>
              <a:gd name="connsiteY0" fmla="*/ 638386 h 638386"/>
              <a:gd name="connsiteX1" fmla="*/ 215454 w 1460404"/>
              <a:gd name="connsiteY1" fmla="*/ 0 h 638386"/>
              <a:gd name="connsiteX2" fmla="*/ 990554 w 1460404"/>
              <a:gd name="connsiteY2" fmla="*/ 3931 h 638386"/>
              <a:gd name="connsiteX3" fmla="*/ 1139881 w 1460404"/>
              <a:gd name="connsiteY3" fmla="*/ 80306 h 638386"/>
              <a:gd name="connsiteX4" fmla="*/ 1221836 w 1460404"/>
              <a:gd name="connsiteY4" fmla="*/ 313286 h 638386"/>
              <a:gd name="connsiteX5" fmla="*/ 1460404 w 1460404"/>
              <a:gd name="connsiteY5" fmla="*/ 633170 h 638386"/>
              <a:gd name="connsiteX6" fmla="*/ 0 w 1460404"/>
              <a:gd name="connsiteY6" fmla="*/ 638386 h 638386"/>
              <a:gd name="connsiteX0" fmla="*/ 0 w 1494468"/>
              <a:gd name="connsiteY0" fmla="*/ 642133 h 642132"/>
              <a:gd name="connsiteX1" fmla="*/ 249518 w 1494468"/>
              <a:gd name="connsiteY1" fmla="*/ 0 h 642132"/>
              <a:gd name="connsiteX2" fmla="*/ 1024618 w 1494468"/>
              <a:gd name="connsiteY2" fmla="*/ 3931 h 642132"/>
              <a:gd name="connsiteX3" fmla="*/ 1173945 w 1494468"/>
              <a:gd name="connsiteY3" fmla="*/ 80306 h 642132"/>
              <a:gd name="connsiteX4" fmla="*/ 1255900 w 1494468"/>
              <a:gd name="connsiteY4" fmla="*/ 313286 h 642132"/>
              <a:gd name="connsiteX5" fmla="*/ 1494468 w 1494468"/>
              <a:gd name="connsiteY5" fmla="*/ 633170 h 642132"/>
              <a:gd name="connsiteX6" fmla="*/ 0 w 1494468"/>
              <a:gd name="connsiteY6" fmla="*/ 642133 h 642132"/>
              <a:gd name="connsiteX0" fmla="*/ 0 w 1494468"/>
              <a:gd name="connsiteY0" fmla="*/ 644002 h 644001"/>
              <a:gd name="connsiteX1" fmla="*/ 217302 w 1494468"/>
              <a:gd name="connsiteY1" fmla="*/ 0 h 644001"/>
              <a:gd name="connsiteX2" fmla="*/ 1024618 w 1494468"/>
              <a:gd name="connsiteY2" fmla="*/ 5800 h 644001"/>
              <a:gd name="connsiteX3" fmla="*/ 1173945 w 1494468"/>
              <a:gd name="connsiteY3" fmla="*/ 82175 h 644001"/>
              <a:gd name="connsiteX4" fmla="*/ 1255900 w 1494468"/>
              <a:gd name="connsiteY4" fmla="*/ 315155 h 644001"/>
              <a:gd name="connsiteX5" fmla="*/ 1494468 w 1494468"/>
              <a:gd name="connsiteY5" fmla="*/ 635039 h 644001"/>
              <a:gd name="connsiteX6" fmla="*/ 0 w 1494468"/>
              <a:gd name="connsiteY6" fmla="*/ 644002 h 6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8" h="644001">
                <a:moveTo>
                  <a:pt x="0" y="644002"/>
                </a:moveTo>
                <a:lnTo>
                  <a:pt x="217302" y="0"/>
                </a:lnTo>
                <a:lnTo>
                  <a:pt x="1024618" y="5800"/>
                </a:lnTo>
                <a:cubicBezTo>
                  <a:pt x="1086082" y="3757"/>
                  <a:pt x="1135398" y="30616"/>
                  <a:pt x="1173945" y="82175"/>
                </a:cubicBezTo>
                <a:cubicBezTo>
                  <a:pt x="1212492" y="133734"/>
                  <a:pt x="1232271" y="235125"/>
                  <a:pt x="1255900" y="315155"/>
                </a:cubicBezTo>
                <a:cubicBezTo>
                  <a:pt x="1279529" y="395185"/>
                  <a:pt x="1312738" y="636208"/>
                  <a:pt x="1494468" y="635039"/>
                </a:cubicBezTo>
                <a:lnTo>
                  <a:pt x="0" y="64400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gray">
          <a:xfrm rot="20325161">
            <a:off x="1630046" y="-1389"/>
            <a:ext cx="1672972" cy="3056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8586 h 642599"/>
              <a:gd name="connsiteX1" fmla="*/ 1552218 w 2961211"/>
              <a:gd name="connsiteY1" fmla="*/ 2043 h 642599"/>
              <a:gd name="connsiteX2" fmla="*/ 2640688 w 2961211"/>
              <a:gd name="connsiteY2" fmla="*/ 88094 h 642599"/>
              <a:gd name="connsiteX3" fmla="*/ 2722643 w 2961211"/>
              <a:gd name="connsiteY3" fmla="*/ 321074 h 642599"/>
              <a:gd name="connsiteX4" fmla="*/ 2961211 w 2961211"/>
              <a:gd name="connsiteY4" fmla="*/ 640958 h 642599"/>
              <a:gd name="connsiteX5" fmla="*/ 0 w 2961211"/>
              <a:gd name="connsiteY5" fmla="*/ 642599 h 642599"/>
              <a:gd name="connsiteX6" fmla="*/ 235934 w 2961211"/>
              <a:gd name="connsiteY6" fmla="*/ 251174 h 642599"/>
              <a:gd name="connsiteX7" fmla="*/ 319386 w 2961211"/>
              <a:gd name="connsiteY7" fmla="*/ 83581 h 642599"/>
              <a:gd name="connsiteX8" fmla="*/ 475914 w 2961211"/>
              <a:gd name="connsiteY8" fmla="*/ 8586 h 642599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722643 w 2961211"/>
              <a:gd name="connsiteY2" fmla="*/ 319032 h 640557"/>
              <a:gd name="connsiteX3" fmla="*/ 2961211 w 2961211"/>
              <a:gd name="connsiteY3" fmla="*/ 638916 h 640557"/>
              <a:gd name="connsiteX4" fmla="*/ 0 w 2961211"/>
              <a:gd name="connsiteY4" fmla="*/ 640557 h 640557"/>
              <a:gd name="connsiteX5" fmla="*/ 235934 w 2961211"/>
              <a:gd name="connsiteY5" fmla="*/ 249132 h 640557"/>
              <a:gd name="connsiteX6" fmla="*/ 319386 w 2961211"/>
              <a:gd name="connsiteY6" fmla="*/ 81539 h 640557"/>
              <a:gd name="connsiteX7" fmla="*/ 475914 w 2961211"/>
              <a:gd name="connsiteY7" fmla="*/ 6544 h 640557"/>
              <a:gd name="connsiteX0" fmla="*/ 475914 w 3219913"/>
              <a:gd name="connsiteY0" fmla="*/ 6544 h 640557"/>
              <a:gd name="connsiteX1" fmla="*/ 1552218 w 3219913"/>
              <a:gd name="connsiteY1" fmla="*/ 1 h 640557"/>
              <a:gd name="connsiteX2" fmla="*/ 2961211 w 3219913"/>
              <a:gd name="connsiteY2" fmla="*/ 638916 h 640557"/>
              <a:gd name="connsiteX3" fmla="*/ 0 w 3219913"/>
              <a:gd name="connsiteY3" fmla="*/ 640557 h 640557"/>
              <a:gd name="connsiteX4" fmla="*/ 235934 w 3219913"/>
              <a:gd name="connsiteY4" fmla="*/ 249132 h 640557"/>
              <a:gd name="connsiteX5" fmla="*/ 319386 w 3219913"/>
              <a:gd name="connsiteY5" fmla="*/ 81539 h 640557"/>
              <a:gd name="connsiteX6" fmla="*/ 475914 w 3219913"/>
              <a:gd name="connsiteY6" fmla="*/ 6544 h 640557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961211 w 2961211"/>
              <a:gd name="connsiteY2" fmla="*/ 638916 h 640557"/>
              <a:gd name="connsiteX3" fmla="*/ 0 w 2961211"/>
              <a:gd name="connsiteY3" fmla="*/ 640557 h 640557"/>
              <a:gd name="connsiteX4" fmla="*/ 235934 w 2961211"/>
              <a:gd name="connsiteY4" fmla="*/ 249132 h 640557"/>
              <a:gd name="connsiteX5" fmla="*/ 319386 w 2961211"/>
              <a:gd name="connsiteY5" fmla="*/ 81539 h 640557"/>
              <a:gd name="connsiteX6" fmla="*/ 475914 w 2961211"/>
              <a:gd name="connsiteY6" fmla="*/ 6544 h 640557"/>
              <a:gd name="connsiteX0" fmla="*/ 475914 w 2961211"/>
              <a:gd name="connsiteY0" fmla="*/ 12792 h 646805"/>
              <a:gd name="connsiteX1" fmla="*/ 1608994 w 2961211"/>
              <a:gd name="connsiteY1" fmla="*/ 0 h 646805"/>
              <a:gd name="connsiteX2" fmla="*/ 2961211 w 2961211"/>
              <a:gd name="connsiteY2" fmla="*/ 645164 h 646805"/>
              <a:gd name="connsiteX3" fmla="*/ 0 w 2961211"/>
              <a:gd name="connsiteY3" fmla="*/ 646805 h 646805"/>
              <a:gd name="connsiteX4" fmla="*/ 235934 w 2961211"/>
              <a:gd name="connsiteY4" fmla="*/ 255380 h 646805"/>
              <a:gd name="connsiteX5" fmla="*/ 319386 w 2961211"/>
              <a:gd name="connsiteY5" fmla="*/ 87787 h 646805"/>
              <a:gd name="connsiteX6" fmla="*/ 475914 w 2961211"/>
              <a:gd name="connsiteY6" fmla="*/ 12792 h 646805"/>
              <a:gd name="connsiteX0" fmla="*/ 475914 w 2995273"/>
              <a:gd name="connsiteY0" fmla="*/ 12792 h 646805"/>
              <a:gd name="connsiteX1" fmla="*/ 1608994 w 2995273"/>
              <a:gd name="connsiteY1" fmla="*/ 0 h 646805"/>
              <a:gd name="connsiteX2" fmla="*/ 2995274 w 2995273"/>
              <a:gd name="connsiteY2" fmla="*/ 641417 h 646805"/>
              <a:gd name="connsiteX3" fmla="*/ 0 w 2995273"/>
              <a:gd name="connsiteY3" fmla="*/ 646805 h 646805"/>
              <a:gd name="connsiteX4" fmla="*/ 235934 w 2995273"/>
              <a:gd name="connsiteY4" fmla="*/ 255380 h 646805"/>
              <a:gd name="connsiteX5" fmla="*/ 319386 w 2995273"/>
              <a:gd name="connsiteY5" fmla="*/ 87787 h 646805"/>
              <a:gd name="connsiteX6" fmla="*/ 475914 w 2995273"/>
              <a:gd name="connsiteY6" fmla="*/ 12792 h 6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5273" h="646805">
                <a:moveTo>
                  <a:pt x="475914" y="12792"/>
                </a:moveTo>
                <a:lnTo>
                  <a:pt x="1608994" y="0"/>
                </a:lnTo>
                <a:lnTo>
                  <a:pt x="2995274" y="641417"/>
                </a:lnTo>
                <a:lnTo>
                  <a:pt x="0" y="646805"/>
                </a:lnTo>
                <a:cubicBezTo>
                  <a:pt x="170609" y="638589"/>
                  <a:pt x="201085" y="354577"/>
                  <a:pt x="235934" y="255380"/>
                </a:cubicBezTo>
                <a:cubicBezTo>
                  <a:pt x="270783" y="156183"/>
                  <a:pt x="279389" y="128218"/>
                  <a:pt x="319386" y="87787"/>
                </a:cubicBezTo>
                <a:cubicBezTo>
                  <a:pt x="359383" y="47356"/>
                  <a:pt x="396464" y="13593"/>
                  <a:pt x="475914" y="1279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3000">
                <a:schemeClr val="accent3"/>
              </a:gs>
              <a:gs pos="82000">
                <a:schemeClr val="accent3">
                  <a:lumMod val="75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gray">
          <a:xfrm rot="20338759">
            <a:off x="-213189" y="234927"/>
            <a:ext cx="3693153" cy="49847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934659 w 3828294"/>
              <a:gd name="connsiteY0" fmla="*/ 473 h 640178"/>
              <a:gd name="connsiteX1" fmla="*/ 2959973 w 3828294"/>
              <a:gd name="connsiteY1" fmla="*/ 2043 h 640178"/>
              <a:gd name="connsiteX2" fmla="*/ 3109300 w 3828294"/>
              <a:gd name="connsiteY2" fmla="*/ 78418 h 640178"/>
              <a:gd name="connsiteX3" fmla="*/ 3191255 w 3828294"/>
              <a:gd name="connsiteY3" fmla="*/ 311398 h 640178"/>
              <a:gd name="connsiteX4" fmla="*/ 3429823 w 3828294"/>
              <a:gd name="connsiteY4" fmla="*/ 631282 h 640178"/>
              <a:gd name="connsiteX5" fmla="*/ 1 w 3828294"/>
              <a:gd name="connsiteY5" fmla="*/ 640179 h 640178"/>
              <a:gd name="connsiteX6" fmla="*/ 468612 w 3828294"/>
              <a:gd name="connsiteY6" fmla="*/ 632923 h 640178"/>
              <a:gd name="connsiteX7" fmla="*/ 704546 w 3828294"/>
              <a:gd name="connsiteY7" fmla="*/ 241498 h 640178"/>
              <a:gd name="connsiteX8" fmla="*/ 787998 w 3828294"/>
              <a:gd name="connsiteY8" fmla="*/ 73905 h 640178"/>
              <a:gd name="connsiteX9" fmla="*/ 934659 w 3828294"/>
              <a:gd name="connsiteY9" fmla="*/ 473 h 640178"/>
              <a:gd name="connsiteX0" fmla="*/ 995723 w 3740256"/>
              <a:gd name="connsiteY0" fmla="*/ 473 h 813797"/>
              <a:gd name="connsiteX1" fmla="*/ 3021037 w 3740256"/>
              <a:gd name="connsiteY1" fmla="*/ 2043 h 813797"/>
              <a:gd name="connsiteX2" fmla="*/ 3170364 w 3740256"/>
              <a:gd name="connsiteY2" fmla="*/ 78418 h 813797"/>
              <a:gd name="connsiteX3" fmla="*/ 3252319 w 3740256"/>
              <a:gd name="connsiteY3" fmla="*/ 311398 h 813797"/>
              <a:gd name="connsiteX4" fmla="*/ 3490887 w 3740256"/>
              <a:gd name="connsiteY4" fmla="*/ 631282 h 813797"/>
              <a:gd name="connsiteX5" fmla="*/ 0 w 3740256"/>
              <a:gd name="connsiteY5" fmla="*/ 813797 h 813797"/>
              <a:gd name="connsiteX6" fmla="*/ 61065 w 3740256"/>
              <a:gd name="connsiteY6" fmla="*/ 640179 h 813797"/>
              <a:gd name="connsiteX7" fmla="*/ 529676 w 3740256"/>
              <a:gd name="connsiteY7" fmla="*/ 632923 h 813797"/>
              <a:gd name="connsiteX8" fmla="*/ 765610 w 3740256"/>
              <a:gd name="connsiteY8" fmla="*/ 241498 h 813797"/>
              <a:gd name="connsiteX9" fmla="*/ 849062 w 3740256"/>
              <a:gd name="connsiteY9" fmla="*/ 73905 h 813797"/>
              <a:gd name="connsiteX10" fmla="*/ 995723 w 3740256"/>
              <a:gd name="connsiteY10" fmla="*/ 473 h 813797"/>
              <a:gd name="connsiteX0" fmla="*/ 995723 w 4864070"/>
              <a:gd name="connsiteY0" fmla="*/ 473 h 813797"/>
              <a:gd name="connsiteX1" fmla="*/ 3021037 w 4864070"/>
              <a:gd name="connsiteY1" fmla="*/ 2043 h 813797"/>
              <a:gd name="connsiteX2" fmla="*/ 3170364 w 4864070"/>
              <a:gd name="connsiteY2" fmla="*/ 78418 h 813797"/>
              <a:gd name="connsiteX3" fmla="*/ 3252319 w 4864070"/>
              <a:gd name="connsiteY3" fmla="*/ 311398 h 813797"/>
              <a:gd name="connsiteX4" fmla="*/ 3490887 w 4864070"/>
              <a:gd name="connsiteY4" fmla="*/ 631282 h 813797"/>
              <a:gd name="connsiteX5" fmla="*/ 4864070 w 4864070"/>
              <a:gd name="connsiteY5" fmla="*/ 596873 h 813797"/>
              <a:gd name="connsiteX6" fmla="*/ 0 w 4864070"/>
              <a:gd name="connsiteY6" fmla="*/ 813797 h 813797"/>
              <a:gd name="connsiteX7" fmla="*/ 61065 w 4864070"/>
              <a:gd name="connsiteY7" fmla="*/ 640179 h 813797"/>
              <a:gd name="connsiteX8" fmla="*/ 529676 w 4864070"/>
              <a:gd name="connsiteY8" fmla="*/ 632923 h 813797"/>
              <a:gd name="connsiteX9" fmla="*/ 765610 w 4864070"/>
              <a:gd name="connsiteY9" fmla="*/ 241498 h 813797"/>
              <a:gd name="connsiteX10" fmla="*/ 849062 w 4864070"/>
              <a:gd name="connsiteY10" fmla="*/ 73905 h 813797"/>
              <a:gd name="connsiteX11" fmla="*/ 995723 w 4864070"/>
              <a:gd name="connsiteY11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4776 w 5174399"/>
              <a:gd name="connsiteY4" fmla="*/ 632690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4776 w 5174399"/>
              <a:gd name="connsiteY4" fmla="*/ 632692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9217 w 5174399"/>
              <a:gd name="connsiteY4" fmla="*/ 607015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054138"/>
              <a:gd name="connsiteY0" fmla="*/ 6393 h 819717"/>
              <a:gd name="connsiteX1" fmla="*/ 2987774 w 5054138"/>
              <a:gd name="connsiteY1" fmla="*/ 2044 h 819717"/>
              <a:gd name="connsiteX2" fmla="*/ 3170364 w 5054138"/>
              <a:gd name="connsiteY2" fmla="*/ 84338 h 819717"/>
              <a:gd name="connsiteX3" fmla="*/ 3252319 w 5054138"/>
              <a:gd name="connsiteY3" fmla="*/ 317318 h 819717"/>
              <a:gd name="connsiteX4" fmla="*/ 3559217 w 5054138"/>
              <a:gd name="connsiteY4" fmla="*/ 607015 h 819717"/>
              <a:gd name="connsiteX5" fmla="*/ 4864070 w 5054138"/>
              <a:gd name="connsiteY5" fmla="*/ 602793 h 819717"/>
              <a:gd name="connsiteX6" fmla="*/ 5054139 w 5054138"/>
              <a:gd name="connsiteY6" fmla="*/ 761117 h 819717"/>
              <a:gd name="connsiteX7" fmla="*/ 0 w 5054138"/>
              <a:gd name="connsiteY7" fmla="*/ 819717 h 819717"/>
              <a:gd name="connsiteX8" fmla="*/ 61065 w 5054138"/>
              <a:gd name="connsiteY8" fmla="*/ 646099 h 819717"/>
              <a:gd name="connsiteX9" fmla="*/ 529676 w 5054138"/>
              <a:gd name="connsiteY9" fmla="*/ 638843 h 819717"/>
              <a:gd name="connsiteX10" fmla="*/ 765610 w 5054138"/>
              <a:gd name="connsiteY10" fmla="*/ 247418 h 819717"/>
              <a:gd name="connsiteX11" fmla="*/ 849062 w 5054138"/>
              <a:gd name="connsiteY11" fmla="*/ 79825 h 819717"/>
              <a:gd name="connsiteX12" fmla="*/ 995723 w 5054138"/>
              <a:gd name="connsiteY12" fmla="*/ 6393 h 819717"/>
              <a:gd name="connsiteX0" fmla="*/ 995723 w 5137606"/>
              <a:gd name="connsiteY0" fmla="*/ 6391 h 819715"/>
              <a:gd name="connsiteX1" fmla="*/ 2987774 w 5137606"/>
              <a:gd name="connsiteY1" fmla="*/ 2042 h 819715"/>
              <a:gd name="connsiteX2" fmla="*/ 3170364 w 5137606"/>
              <a:gd name="connsiteY2" fmla="*/ 84336 h 819715"/>
              <a:gd name="connsiteX3" fmla="*/ 3252319 w 5137606"/>
              <a:gd name="connsiteY3" fmla="*/ 317316 h 819715"/>
              <a:gd name="connsiteX4" fmla="*/ 3559217 w 5137606"/>
              <a:gd name="connsiteY4" fmla="*/ 607013 h 819715"/>
              <a:gd name="connsiteX5" fmla="*/ 4864070 w 5137606"/>
              <a:gd name="connsiteY5" fmla="*/ 602791 h 819715"/>
              <a:gd name="connsiteX6" fmla="*/ 5137607 w 5137606"/>
              <a:gd name="connsiteY6" fmla="*/ 720564 h 819715"/>
              <a:gd name="connsiteX7" fmla="*/ 0 w 5137606"/>
              <a:gd name="connsiteY7" fmla="*/ 819715 h 819715"/>
              <a:gd name="connsiteX8" fmla="*/ 61065 w 5137606"/>
              <a:gd name="connsiteY8" fmla="*/ 646097 h 819715"/>
              <a:gd name="connsiteX9" fmla="*/ 529676 w 5137606"/>
              <a:gd name="connsiteY9" fmla="*/ 638841 h 819715"/>
              <a:gd name="connsiteX10" fmla="*/ 765610 w 5137606"/>
              <a:gd name="connsiteY10" fmla="*/ 247416 h 819715"/>
              <a:gd name="connsiteX11" fmla="*/ 849062 w 5137606"/>
              <a:gd name="connsiteY11" fmla="*/ 79823 h 819715"/>
              <a:gd name="connsiteX12" fmla="*/ 995723 w 5137606"/>
              <a:gd name="connsiteY12" fmla="*/ 6391 h 819715"/>
              <a:gd name="connsiteX0" fmla="*/ 995723 w 5137607"/>
              <a:gd name="connsiteY0" fmla="*/ 6393 h 819717"/>
              <a:gd name="connsiteX1" fmla="*/ 2987774 w 5137607"/>
              <a:gd name="connsiteY1" fmla="*/ 2044 h 819717"/>
              <a:gd name="connsiteX2" fmla="*/ 3170364 w 5137607"/>
              <a:gd name="connsiteY2" fmla="*/ 84338 h 819717"/>
              <a:gd name="connsiteX3" fmla="*/ 3252319 w 5137607"/>
              <a:gd name="connsiteY3" fmla="*/ 317318 h 819717"/>
              <a:gd name="connsiteX4" fmla="*/ 3559217 w 5137607"/>
              <a:gd name="connsiteY4" fmla="*/ 607015 h 819717"/>
              <a:gd name="connsiteX5" fmla="*/ 4872184 w 5137607"/>
              <a:gd name="connsiteY5" fmla="*/ 601865 h 819717"/>
              <a:gd name="connsiteX6" fmla="*/ 5137607 w 5137607"/>
              <a:gd name="connsiteY6" fmla="*/ 720566 h 819717"/>
              <a:gd name="connsiteX7" fmla="*/ 0 w 5137607"/>
              <a:gd name="connsiteY7" fmla="*/ 819717 h 819717"/>
              <a:gd name="connsiteX8" fmla="*/ 61065 w 5137607"/>
              <a:gd name="connsiteY8" fmla="*/ 646099 h 819717"/>
              <a:gd name="connsiteX9" fmla="*/ 529676 w 5137607"/>
              <a:gd name="connsiteY9" fmla="*/ 638843 h 819717"/>
              <a:gd name="connsiteX10" fmla="*/ 765610 w 5137607"/>
              <a:gd name="connsiteY10" fmla="*/ 247418 h 819717"/>
              <a:gd name="connsiteX11" fmla="*/ 849062 w 5137607"/>
              <a:gd name="connsiteY11" fmla="*/ 79825 h 819717"/>
              <a:gd name="connsiteX12" fmla="*/ 995723 w 5137607"/>
              <a:gd name="connsiteY12" fmla="*/ 6393 h 819717"/>
              <a:gd name="connsiteX0" fmla="*/ 995723 w 5137607"/>
              <a:gd name="connsiteY0" fmla="*/ 6391 h 819715"/>
              <a:gd name="connsiteX1" fmla="*/ 2987774 w 5137607"/>
              <a:gd name="connsiteY1" fmla="*/ 2042 h 819715"/>
              <a:gd name="connsiteX2" fmla="*/ 3170364 w 5137607"/>
              <a:gd name="connsiteY2" fmla="*/ 84336 h 819715"/>
              <a:gd name="connsiteX3" fmla="*/ 3252319 w 5137607"/>
              <a:gd name="connsiteY3" fmla="*/ 317316 h 819715"/>
              <a:gd name="connsiteX4" fmla="*/ 3559217 w 5137607"/>
              <a:gd name="connsiteY4" fmla="*/ 607013 h 819715"/>
              <a:gd name="connsiteX5" fmla="*/ 4872184 w 5137607"/>
              <a:gd name="connsiteY5" fmla="*/ 601863 h 819715"/>
              <a:gd name="connsiteX6" fmla="*/ 5137607 w 5137607"/>
              <a:gd name="connsiteY6" fmla="*/ 720564 h 819715"/>
              <a:gd name="connsiteX7" fmla="*/ 0 w 5137607"/>
              <a:gd name="connsiteY7" fmla="*/ 819715 h 819715"/>
              <a:gd name="connsiteX8" fmla="*/ 57662 w 5137607"/>
              <a:gd name="connsiteY8" fmla="*/ 644551 h 819715"/>
              <a:gd name="connsiteX9" fmla="*/ 529676 w 5137607"/>
              <a:gd name="connsiteY9" fmla="*/ 638841 h 819715"/>
              <a:gd name="connsiteX10" fmla="*/ 765610 w 5137607"/>
              <a:gd name="connsiteY10" fmla="*/ 247416 h 819715"/>
              <a:gd name="connsiteX11" fmla="*/ 849062 w 5137607"/>
              <a:gd name="connsiteY11" fmla="*/ 79823 h 819715"/>
              <a:gd name="connsiteX12" fmla="*/ 995723 w 5137607"/>
              <a:gd name="connsiteY12" fmla="*/ 6391 h 81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607" h="819715">
                <a:moveTo>
                  <a:pt x="995723" y="6391"/>
                </a:moveTo>
                <a:lnTo>
                  <a:pt x="2987774" y="2042"/>
                </a:lnTo>
                <a:cubicBezTo>
                  <a:pt x="3049238" y="-1"/>
                  <a:pt x="3126273" y="31790"/>
                  <a:pt x="3170364" y="84336"/>
                </a:cubicBezTo>
                <a:cubicBezTo>
                  <a:pt x="3214455" y="136882"/>
                  <a:pt x="3230525" y="264836"/>
                  <a:pt x="3252319" y="317316"/>
                </a:cubicBezTo>
                <a:cubicBezTo>
                  <a:pt x="3274113" y="369796"/>
                  <a:pt x="3356758" y="605879"/>
                  <a:pt x="3559217" y="607013"/>
                </a:cubicBezTo>
                <a:lnTo>
                  <a:pt x="4872184" y="601863"/>
                </a:lnTo>
                <a:lnTo>
                  <a:pt x="5137607" y="720564"/>
                </a:lnTo>
                <a:lnTo>
                  <a:pt x="0" y="819715"/>
                </a:lnTo>
                <a:lnTo>
                  <a:pt x="57662" y="644551"/>
                </a:lnTo>
                <a:lnTo>
                  <a:pt x="529676" y="638841"/>
                </a:lnTo>
                <a:cubicBezTo>
                  <a:pt x="700285" y="630625"/>
                  <a:pt x="730761" y="346613"/>
                  <a:pt x="765610" y="247416"/>
                </a:cubicBezTo>
                <a:cubicBezTo>
                  <a:pt x="800459" y="148219"/>
                  <a:pt x="810710" y="119994"/>
                  <a:pt x="849062" y="79823"/>
                </a:cubicBezTo>
                <a:cubicBezTo>
                  <a:pt x="887414" y="39652"/>
                  <a:pt x="916273" y="7192"/>
                  <a:pt x="995723" y="639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1"/>
              </a:gs>
              <a:gs pos="18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sng">
            <a:noFill/>
            <a:miter lim="800000"/>
          </a:ln>
          <a:effectLst>
            <a:outerShdw blurRad="88900" dist="381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9538"/>
            <a:ext cx="8229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1063" y="64643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8336A-3A80-44D4-9685-C92DA72A894D}" type="datetime1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643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464300"/>
            <a:ext cx="50165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CB1EC-27CF-4EBE-A1FD-5F60B0CC4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Title Placeholder 93"/>
          <p:cNvSpPr>
            <a:spLocks noGrp="1"/>
          </p:cNvSpPr>
          <p:nvPr>
            <p:ph type="title"/>
          </p:nvPr>
        </p:nvSpPr>
        <p:spPr>
          <a:xfrm>
            <a:off x="1211263" y="307975"/>
            <a:ext cx="7475537" cy="835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41" name="Picture 92" descr="IPGM2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33405" y="642778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9" y="6424188"/>
            <a:ext cx="1233761" cy="357612"/>
          </a:xfrm>
          <a:prstGeom prst="rect">
            <a:avLst/>
          </a:prstGeom>
        </p:spPr>
      </p:pic>
      <p:pic>
        <p:nvPicPr>
          <p:cNvPr id="95" name="Picture 92" descr="IPGM2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20382051">
            <a:off x="959403" y="49039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sajap@iptb.edu.my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96"/>
          <p:cNvSpPr>
            <a:spLocks noGrp="1"/>
          </p:cNvSpPr>
          <p:nvPr>
            <p:ph type="ctrTitle"/>
          </p:nvPr>
        </p:nvSpPr>
        <p:spPr>
          <a:xfrm>
            <a:off x="444758" y="2057400"/>
            <a:ext cx="8470641" cy="3886200"/>
          </a:xfrm>
        </p:spPr>
        <p:txBody>
          <a:bodyPr anchor="ctr"/>
          <a:lstStyle/>
          <a:p>
            <a:r>
              <a:rPr lang="en-US" sz="4400" dirty="0" smtClean="0"/>
              <a:t>EDUP3053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Pengajaran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en-US" sz="3600" dirty="0" err="1" smtClean="0">
                <a:solidFill>
                  <a:srgbClr val="000066"/>
                </a:solidFill>
              </a:rPr>
              <a:t>Topik</a:t>
            </a:r>
            <a:r>
              <a:rPr lang="en-US" altLang="en-US" sz="3600" dirty="0" smtClean="0">
                <a:solidFill>
                  <a:srgbClr val="000066"/>
                </a:solidFill>
              </a:rPr>
              <a:t> </a:t>
            </a:r>
            <a:r>
              <a:rPr lang="en-US" altLang="en-US" sz="3600" dirty="0">
                <a:solidFill>
                  <a:srgbClr val="000066"/>
                </a:solidFill>
              </a:rPr>
              <a:t>1:</a:t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altLang="en-US" sz="3600" dirty="0" err="1">
                <a:solidFill>
                  <a:srgbClr val="000066"/>
                </a:solidFill>
              </a:rPr>
              <a:t>Teknologi</a:t>
            </a:r>
            <a:r>
              <a:rPr lang="en-US" altLang="en-US" sz="3600" dirty="0">
                <a:solidFill>
                  <a:srgbClr val="000066"/>
                </a:solidFill>
              </a:rPr>
              <a:t> </a:t>
            </a:r>
            <a:r>
              <a:rPr lang="en-US" altLang="en-US" sz="3600" dirty="0" err="1">
                <a:solidFill>
                  <a:srgbClr val="000066"/>
                </a:solidFill>
              </a:rPr>
              <a:t>dan</a:t>
            </a:r>
            <a:r>
              <a:rPr lang="en-US" altLang="en-US" sz="3600" dirty="0">
                <a:solidFill>
                  <a:srgbClr val="000066"/>
                </a:solidFill>
              </a:rPr>
              <a:t> Media </a:t>
            </a:r>
            <a:r>
              <a:rPr lang="en-US" altLang="en-US" sz="3600" dirty="0" err="1">
                <a:solidFill>
                  <a:srgbClr val="000066"/>
                </a:solidFill>
              </a:rPr>
              <a:t>Pengajaran</a:t>
            </a:r>
            <a:r>
              <a:rPr lang="en-US" altLang="en-US" sz="3600" dirty="0">
                <a:solidFill>
                  <a:srgbClr val="000066"/>
                </a:solidFill>
              </a:rPr>
              <a:t/>
            </a:r>
            <a:br>
              <a:rPr lang="en-US" altLang="en-US" sz="3600" dirty="0">
                <a:solidFill>
                  <a:srgbClr val="000066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IPG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Tuanku</a:t>
            </a:r>
            <a:r>
              <a:rPr lang="en-US" sz="2000" dirty="0" smtClean="0"/>
              <a:t> </a:t>
            </a:r>
            <a:r>
              <a:rPr lang="en-US" sz="2000" dirty="0" err="1" smtClean="0"/>
              <a:t>Bainun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C438B-BA38-497A-BC2E-7F84B74E18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Media:</a:t>
            </a:r>
            <a:endParaRPr lang="en-US" altLang="en-US" sz="2400" b="1" dirty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err="1" smtClean="0"/>
              <a:t>Reiser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&amp; Gagne (</a:t>
            </a:r>
            <a:r>
              <a:rPr lang="en-US" altLang="en-US" sz="2400" dirty="0" smtClean="0"/>
              <a:t>1983) media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Sebarang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fizikal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membolehkan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mesej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disampaikan</a:t>
            </a:r>
            <a:r>
              <a:rPr lang="en-US" altLang="en-US" sz="2400" dirty="0"/>
              <a:t>.</a:t>
            </a:r>
          </a:p>
          <a:p>
            <a:pPr marL="363538" indent="-363538" eaLnBrk="1" hangingPunct="1">
              <a:buFontTx/>
              <a:buNone/>
            </a:pPr>
            <a:r>
              <a:rPr lang="en-US" altLang="en-US" sz="2400" dirty="0" smtClean="0"/>
              <a:t>  - guru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bercetak</a:t>
            </a:r>
            <a:r>
              <a:rPr lang="en-US" altLang="en-US" sz="2400" dirty="0"/>
              <a:t>, 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persembahan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slaid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bersuara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saja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menyampaikan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mesej</a:t>
            </a:r>
            <a:r>
              <a:rPr lang="en-US" altLang="en-US" sz="2400" dirty="0"/>
              <a:t>.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26395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                                   Media</a:t>
            </a:r>
            <a:endParaRPr lang="en-US" altLang="en-US" sz="2400" b="1" dirty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211089" y="2171700"/>
            <a:ext cx="7162800" cy="2819400"/>
            <a:chOff x="624" y="960"/>
            <a:chExt cx="4512" cy="1776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624" y="1440"/>
              <a:ext cx="1200" cy="7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720" y="1728"/>
              <a:ext cx="97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latin typeface="Times New Roman" panose="02020603050405020304" pitchFamily="18" charset="0"/>
                </a:rPr>
                <a:t>Guru/Jurulatih</a:t>
              </a: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2256" y="1440"/>
              <a:ext cx="1344" cy="720"/>
            </a:xfrm>
            <a:prstGeom prst="rightArrow">
              <a:avLst>
                <a:gd name="adj1" fmla="val 50000"/>
                <a:gd name="adj2" fmla="val 4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304" y="1680"/>
              <a:ext cx="585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latin typeface="Times New Roman" panose="02020603050405020304" pitchFamily="18" charset="0"/>
                </a:rPr>
                <a:t>Medium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928" y="1680"/>
              <a:ext cx="45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latin typeface="Times New Roman" panose="02020603050405020304" pitchFamily="18" charset="0"/>
                </a:rPr>
                <a:t>Mesej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496" y="2064"/>
              <a:ext cx="549" cy="2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latin typeface="Times New Roman" panose="02020603050405020304" pitchFamily="18" charset="0"/>
                </a:rPr>
                <a:t>Kaedah</a:t>
              </a: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3936" y="1392"/>
              <a:ext cx="1200" cy="76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272" y="1680"/>
              <a:ext cx="5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>
                  <a:latin typeface="Times New Roman" panose="02020603050405020304" pitchFamily="18" charset="0"/>
                </a:rPr>
                <a:t>Pelajar</a:t>
              </a: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872" y="1824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600" y="1824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1392" y="960"/>
              <a:ext cx="3072" cy="17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30833" y="5441950"/>
            <a:ext cx="7475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Century Gothic" panose="020B0502020202020204" pitchFamily="34" charset="0"/>
              </a:rPr>
              <a:t>Guru </a:t>
            </a:r>
            <a:r>
              <a:rPr lang="en-US" altLang="en-US" sz="2000" dirty="0" err="1">
                <a:latin typeface="Century Gothic" panose="020B0502020202020204" pitchFamily="34" charset="0"/>
              </a:rPr>
              <a:t>menyampaikan</a:t>
            </a:r>
            <a:r>
              <a:rPr lang="en-US" altLang="en-US" sz="2000" dirty="0">
                <a:latin typeface="Century Gothic" panose="020B0502020202020204" pitchFamily="34" charset="0"/>
              </a:rPr>
              <a:t> </a:t>
            </a:r>
            <a:r>
              <a:rPr lang="en-US" altLang="en-US" sz="2000" dirty="0" err="1">
                <a:latin typeface="Century Gothic" panose="020B0502020202020204" pitchFamily="34" charset="0"/>
              </a:rPr>
              <a:t>mesej</a:t>
            </a:r>
            <a:r>
              <a:rPr lang="en-US" altLang="en-US" sz="2000" dirty="0">
                <a:latin typeface="Century Gothic" panose="020B0502020202020204" pitchFamily="34" charset="0"/>
              </a:rPr>
              <a:t> </a:t>
            </a:r>
            <a:r>
              <a:rPr lang="en-US" altLang="en-US" sz="2000" dirty="0" err="1">
                <a:latin typeface="Century Gothic" panose="020B0502020202020204" pitchFamily="34" charset="0"/>
              </a:rPr>
              <a:t>melalui</a:t>
            </a:r>
            <a:r>
              <a:rPr lang="en-US" altLang="en-US" sz="2000" dirty="0">
                <a:latin typeface="Century Gothic" panose="020B0502020202020204" pitchFamily="34" charset="0"/>
              </a:rPr>
              <a:t> </a:t>
            </a:r>
            <a:r>
              <a:rPr lang="en-US" altLang="en-US" sz="2000" dirty="0" err="1">
                <a:latin typeface="Century Gothic" panose="020B0502020202020204" pitchFamily="34" charset="0"/>
              </a:rPr>
              <a:t>satu</a:t>
            </a:r>
            <a:r>
              <a:rPr lang="en-US" altLang="en-US" sz="2000" dirty="0">
                <a:latin typeface="Century Gothic" panose="020B0502020202020204" pitchFamily="34" charset="0"/>
              </a:rPr>
              <a:t> medium </a:t>
            </a:r>
            <a:r>
              <a:rPr lang="en-US" altLang="en-US" sz="2000" dirty="0" err="1">
                <a:latin typeface="Century Gothic" panose="020B0502020202020204" pitchFamily="34" charset="0"/>
              </a:rPr>
              <a:t>kepada</a:t>
            </a:r>
            <a:r>
              <a:rPr lang="en-US" altLang="en-US" sz="2000" dirty="0">
                <a:latin typeface="Century Gothic" panose="020B0502020202020204" pitchFamily="34" charset="0"/>
              </a:rPr>
              <a:t> </a:t>
            </a:r>
            <a:r>
              <a:rPr lang="en-US" altLang="en-US" sz="2000" dirty="0" err="1">
                <a:latin typeface="Century Gothic" panose="020B0502020202020204" pitchFamily="34" charset="0"/>
              </a:rPr>
              <a:t>pelajar</a:t>
            </a:r>
            <a:endParaRPr lang="en-US" alt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    </a:t>
            </a:r>
            <a:r>
              <a:rPr lang="en-US" altLang="en-US" sz="2400" dirty="0" err="1" smtClean="0"/>
              <a:t>Apakah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dimaksudkan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?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Apakah</a:t>
            </a:r>
            <a:r>
              <a:rPr lang="en-US" altLang="en-US" sz="2400" dirty="0" smtClean="0"/>
              <a:t> pula yang </a:t>
            </a:r>
            <a:r>
              <a:rPr lang="en-US" altLang="en-US" sz="2400" dirty="0" err="1" smtClean="0"/>
              <a:t>dimaksudkan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?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062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    </a:t>
            </a:r>
            <a:r>
              <a:rPr lang="en-US" altLang="en-US" sz="2400" dirty="0" err="1" smtClean="0"/>
              <a:t>Mengikut</a:t>
            </a:r>
            <a:r>
              <a:rPr lang="en-US" altLang="en-US" sz="2400" dirty="0" smtClean="0"/>
              <a:t> Robert Glaser (1962), proses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meliputi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empat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komponen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penting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iaitu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objektif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pengetahuan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sedia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mengajar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penilaian</a:t>
            </a:r>
            <a:r>
              <a:rPr lang="en-US" altLang="en-US" sz="2400" dirty="0" smtClean="0"/>
              <a:t>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17382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Kata </a:t>
            </a:r>
            <a:r>
              <a:rPr lang="en-US" altLang="en-US" sz="2400" dirty="0" err="1" smtClean="0"/>
              <a:t>Mok</a:t>
            </a:r>
            <a:r>
              <a:rPr lang="en-US" altLang="en-US" sz="2400" dirty="0" smtClean="0"/>
              <a:t> Soon Sang &amp; Lee </a:t>
            </a:r>
            <a:r>
              <a:rPr lang="en-US" altLang="en-US" sz="2400" dirty="0" err="1" smtClean="0"/>
              <a:t>Shok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Mee</a:t>
            </a:r>
            <a:r>
              <a:rPr lang="en-US" altLang="en-US" sz="2400" dirty="0" smtClean="0"/>
              <a:t>, 1991 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    Dari </a:t>
            </a:r>
            <a:r>
              <a:rPr lang="en-US" altLang="en-US" sz="2400" dirty="0" err="1" smtClean="0"/>
              <a:t>segi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aktiviti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proses yang </a:t>
            </a:r>
            <a:r>
              <a:rPr lang="en-US" altLang="en-US" sz="2400" dirty="0" err="1" smtClean="0"/>
              <a:t>bertujuan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mengubah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laku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sikap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kepercayaan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</a:t>
            </a:r>
            <a:r>
              <a:rPr lang="en-US" altLang="en-US" sz="2400" dirty="0" smtClean="0"/>
              <a:t>. Proses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aktiviti-aktiviti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penghuraian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demonstrasi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penggunaan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alat</a:t>
            </a:r>
            <a:r>
              <a:rPr lang="en-US" altLang="en-US" sz="2400" dirty="0" smtClean="0"/>
              <a:t> bantu </a:t>
            </a:r>
            <a:r>
              <a:rPr lang="en-US" altLang="en-US" sz="2400" dirty="0" err="1" smtClean="0"/>
              <a:t>mengajar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bersoal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jawab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sebagainya</a:t>
            </a:r>
            <a:r>
              <a:rPr lang="en-US" altLang="en-US" sz="2400" dirty="0" smtClean="0"/>
              <a:t>. </a:t>
            </a:r>
            <a:endParaRPr lang="en-US" altLang="en-US" sz="1800" dirty="0" smtClean="0">
              <a:solidFill>
                <a:srgbClr val="FFFF00"/>
              </a:solidFill>
            </a:endParaRPr>
          </a:p>
          <a:p>
            <a:pPr marL="660400" indent="-660400" eaLnBrk="1" hangingPunct="1">
              <a:buFontTx/>
              <a:buNone/>
            </a:pPr>
            <a:r>
              <a:rPr lang="en-US" altLang="en-US" sz="1800" dirty="0" smtClean="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77041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err="1" smtClean="0"/>
              <a:t>Kajian</a:t>
            </a:r>
            <a:r>
              <a:rPr lang="en-US" altLang="en-US" sz="2400" dirty="0" smtClean="0"/>
              <a:t> Wan </a:t>
            </a:r>
            <a:r>
              <a:rPr lang="en-US" altLang="en-US" sz="2400" dirty="0" err="1" smtClean="0"/>
              <a:t>Zah</a:t>
            </a:r>
            <a:r>
              <a:rPr lang="en-US" altLang="en-US" sz="2400" dirty="0" smtClean="0"/>
              <a:t> Wan Ali (2000)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4 </a:t>
            </a:r>
            <a:r>
              <a:rPr lang="en-US" altLang="en-US" sz="2400" dirty="0" err="1" smtClean="0"/>
              <a:t>Kategori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pengertian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:</a:t>
            </a:r>
          </a:p>
          <a:p>
            <a:pPr marL="660400" indent="-660400" eaLnBrk="1" hangingPunct="1">
              <a:buFontTx/>
              <a:buAutoNum type="arabicPeriod"/>
            </a:pPr>
            <a:r>
              <a:rPr lang="en-US" altLang="en-US" sz="2400" dirty="0" err="1" smtClean="0"/>
              <a:t>Menyampaikan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maklumat</a:t>
            </a:r>
            <a:r>
              <a:rPr lang="en-US" altLang="en-US" sz="2400" dirty="0" smtClean="0"/>
              <a:t>,</a:t>
            </a:r>
          </a:p>
          <a:p>
            <a:pPr marL="660400" indent="-660400" eaLnBrk="1" hangingPunct="1">
              <a:buFontTx/>
              <a:buAutoNum type="arabicPeriod"/>
            </a:pPr>
            <a:r>
              <a:rPr lang="en-US" altLang="en-US" sz="2400" dirty="0" err="1" smtClean="0"/>
              <a:t>Memindahkan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maklumat</a:t>
            </a:r>
            <a:r>
              <a:rPr lang="en-US" altLang="en-US" sz="2400" dirty="0" smtClean="0"/>
              <a:t>,</a:t>
            </a:r>
          </a:p>
          <a:p>
            <a:pPr marL="660400" indent="-660400" eaLnBrk="1" hangingPunct="1">
              <a:buFontTx/>
              <a:buAutoNum type="arabicPeriod"/>
            </a:pPr>
            <a:r>
              <a:rPr lang="en-US" altLang="en-US" sz="2400" dirty="0" err="1" smtClean="0"/>
              <a:t>Mendorong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maklumat</a:t>
            </a:r>
            <a:r>
              <a:rPr lang="en-US" altLang="en-US" sz="2400" dirty="0" smtClean="0"/>
              <a:t>,</a:t>
            </a:r>
          </a:p>
          <a:p>
            <a:pPr marL="660400" indent="-660400" eaLnBrk="1" hangingPunct="1">
              <a:buFontTx/>
              <a:buAutoNum type="arabicPeriod"/>
            </a:pPr>
            <a:r>
              <a:rPr lang="en-US" altLang="en-US" sz="2400" dirty="0" err="1" smtClean="0"/>
              <a:t>Membina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manusia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lebih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baik</a:t>
            </a: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164" y="1568450"/>
            <a:ext cx="7458635" cy="4381500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/>
              <a:t>Kata Ramsden,(1993); </a:t>
            </a:r>
            <a:r>
              <a:rPr lang="en-US" altLang="en-US" sz="1800" dirty="0" err="1" smtClean="0"/>
              <a:t>Trigwel</a:t>
            </a:r>
            <a:r>
              <a:rPr lang="en-US" altLang="en-US" sz="1800" dirty="0" smtClean="0"/>
              <a:t>, Prosser &amp; Lyons,(1997)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Proses </a:t>
            </a:r>
            <a:r>
              <a:rPr lang="en-US" altLang="en-US" sz="2400" dirty="0" err="1" smtClean="0"/>
              <a:t>bekerja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bersama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membantu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mereka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berkebolehan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berkemungkinan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belajar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usaha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mengenal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tafsiran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terhadap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diajarkan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mengambil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tindakan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memastikan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kefahaman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mencipta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konteks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menggalakakan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terlibat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diikuti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 </a:t>
            </a:r>
            <a:r>
              <a:rPr lang="en-US" altLang="en-US" sz="2400" b="1" dirty="0" err="1" smtClean="0"/>
              <a:t>Pengajaran</a:t>
            </a:r>
            <a:endParaRPr lang="en-US" altLang="en-US" sz="2400" b="1" dirty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4718" y="2286000"/>
            <a:ext cx="74757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G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Heinich</a:t>
            </a:r>
            <a:r>
              <a:rPr lang="en-US" altLang="en-US" sz="2400" dirty="0">
                <a:latin typeface="Century Gothic" panose="020B0502020202020204" pitchFamily="34" charset="0"/>
              </a:rPr>
              <a:t> et al. (2002);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Media </a:t>
            </a:r>
            <a:r>
              <a:rPr lang="en-US" altLang="en-US" sz="2400" dirty="0">
                <a:latin typeface="Century Gothic" panose="020B0502020202020204" pitchFamily="34" charset="0"/>
              </a:rPr>
              <a:t>yang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membawa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mesej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 smtClean="0">
                <a:latin typeface="Century Gothic" panose="020B0502020202020204" pitchFamily="34" charset="0"/>
              </a:rPr>
              <a:t>tentang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pengajaran</a:t>
            </a:r>
            <a:r>
              <a:rPr lang="en-US" altLang="en-US" sz="2400" dirty="0">
                <a:latin typeface="Century Gothic" panose="020B0502020202020204" pitchFamily="34" charset="0"/>
              </a:rPr>
              <a:t>.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Guru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menyampaikan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mesej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melalui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satu</a:t>
            </a:r>
            <a:r>
              <a:rPr lang="en-US" altLang="en-US" sz="2400" dirty="0">
                <a:latin typeface="Century Gothic" panose="020B0502020202020204" pitchFamily="34" charset="0"/>
              </a:rPr>
              <a:t> medium </a:t>
            </a:r>
            <a:r>
              <a:rPr lang="en-US" altLang="en-US" sz="2400" dirty="0" err="1">
                <a:latin typeface="Century Gothic" panose="020B0502020202020204" pitchFamily="34" charset="0"/>
              </a:rPr>
              <a:t>kepada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pelajar</a:t>
            </a:r>
            <a:endParaRPr lang="en-US" alt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3830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 </a:t>
            </a:r>
            <a:r>
              <a:rPr lang="en-US" altLang="en-US" sz="2400" b="1" dirty="0" err="1" smtClean="0"/>
              <a:t>Pengajaran</a:t>
            </a:r>
            <a:endParaRPr lang="en-US" altLang="en-US" sz="2400" b="1" dirty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4718" y="2286000"/>
            <a:ext cx="74757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>
                <a:latin typeface="+mn-lt"/>
              </a:rPr>
              <a:t>Kemp &amp; </a:t>
            </a:r>
            <a:r>
              <a:rPr lang="en-US" altLang="en-US" sz="2400" dirty="0" err="1">
                <a:latin typeface="+mn-lt"/>
              </a:rPr>
              <a:t>Smellie</a:t>
            </a:r>
            <a:r>
              <a:rPr lang="en-US" altLang="en-US" sz="2400" dirty="0">
                <a:latin typeface="+mn-lt"/>
              </a:rPr>
              <a:t> (1994);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latin typeface="+mn-lt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+mn-lt"/>
              </a:rPr>
              <a:t>Audio </a:t>
            </a:r>
            <a:r>
              <a:rPr lang="en-US" altLang="en-US" sz="2400" dirty="0">
                <a:latin typeface="+mn-lt"/>
              </a:rPr>
              <a:t>visual </a:t>
            </a:r>
            <a:r>
              <a:rPr lang="en-US" altLang="en-US" sz="2400" dirty="0" err="1">
                <a:latin typeface="+mn-lt"/>
              </a:rPr>
              <a:t>dan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bahan-bahan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berkaitan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dengannya</a:t>
            </a:r>
            <a:r>
              <a:rPr lang="en-US" altLang="en-US" sz="2400" dirty="0">
                <a:latin typeface="+mn-lt"/>
              </a:rPr>
              <a:t> yang </a:t>
            </a:r>
            <a:r>
              <a:rPr lang="en-US" altLang="en-US" sz="2400" dirty="0" err="1">
                <a:latin typeface="+mn-lt"/>
              </a:rPr>
              <a:t>berfungsi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 smtClean="0">
                <a:latin typeface="+mn-lt"/>
              </a:rPr>
              <a:t>dalam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dirty="0" err="1" smtClean="0">
                <a:latin typeface="+mn-lt"/>
              </a:rPr>
              <a:t>melaksanakan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sesuatu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pengajaran</a:t>
            </a:r>
            <a:r>
              <a:rPr lang="en-US" altLang="en-US" sz="24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39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3830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 </a:t>
            </a:r>
            <a:r>
              <a:rPr lang="en-US" altLang="en-US" sz="2400" b="1" dirty="0" err="1" smtClean="0"/>
              <a:t>Pengajaran</a:t>
            </a:r>
            <a:endParaRPr lang="en-US" altLang="en-US" sz="2400" b="1" dirty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4718" y="2286000"/>
            <a:ext cx="74757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2400" dirty="0" err="1">
                <a:latin typeface="Century Gothic" panose="020B0502020202020204" pitchFamily="34" charset="0"/>
              </a:rPr>
              <a:t>Segala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sesuatu</a:t>
            </a:r>
            <a:r>
              <a:rPr lang="en-US" altLang="en-US" sz="2400" dirty="0">
                <a:latin typeface="Century Gothic" panose="020B0502020202020204" pitchFamily="34" charset="0"/>
              </a:rPr>
              <a:t> yang </a:t>
            </a:r>
            <a:r>
              <a:rPr lang="en-US" altLang="en-US" sz="2400" dirty="0" err="1">
                <a:latin typeface="Century Gothic" panose="020B0502020202020204" pitchFamily="34" charset="0"/>
              </a:rPr>
              <a:t>dapat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digunakan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untuk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menyalurkan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pesanan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daripada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pengirim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kepada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penerima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sehingga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dapat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merangsang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fikiran</a:t>
            </a:r>
            <a:r>
              <a:rPr lang="en-US" altLang="en-US" sz="2400" dirty="0">
                <a:latin typeface="Century Gothic" panose="020B0502020202020204" pitchFamily="34" charset="0"/>
              </a:rPr>
              <a:t>,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perasaan</a:t>
            </a:r>
            <a:r>
              <a:rPr lang="en-US" altLang="en-US" sz="2400" dirty="0">
                <a:latin typeface="Century Gothic" panose="020B0502020202020204" pitchFamily="34" charset="0"/>
              </a:rPr>
              <a:t>,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perhatian</a:t>
            </a:r>
            <a:r>
              <a:rPr lang="en-US" altLang="en-US" sz="2400" dirty="0">
                <a:latin typeface="Century Gothic" panose="020B0502020202020204" pitchFamily="34" charset="0"/>
              </a:rPr>
              <a:t>, </a:t>
            </a:r>
            <a:r>
              <a:rPr lang="en-US" altLang="en-US" sz="2400" dirty="0" err="1">
                <a:latin typeface="Century Gothic" panose="020B0502020202020204" pitchFamily="34" charset="0"/>
              </a:rPr>
              <a:t>minat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serta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perhatian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pelajar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dan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seterusnya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terjadinya</a:t>
            </a:r>
            <a:r>
              <a:rPr lang="en-US" altLang="en-US" sz="2400" dirty="0">
                <a:latin typeface="Century Gothic" panose="020B0502020202020204" pitchFamily="34" charset="0"/>
              </a:rPr>
              <a:t> proses </a:t>
            </a:r>
            <a:r>
              <a:rPr lang="en-US" altLang="en-US" sz="2400" dirty="0" err="1">
                <a:latin typeface="Century Gothic" panose="020B0502020202020204" pitchFamily="34" charset="0"/>
              </a:rPr>
              <a:t>pembelajaran</a:t>
            </a:r>
            <a:r>
              <a:rPr lang="en-US" altLang="en-US" sz="2400" dirty="0">
                <a:latin typeface="Century Gothic" panose="020B0502020202020204" pitchFamily="34" charset="0"/>
              </a:rPr>
              <a:t>. – </a:t>
            </a:r>
            <a:r>
              <a:rPr lang="en-US" altLang="en-US" sz="2400" dirty="0" err="1">
                <a:latin typeface="Century Gothic" panose="020B0502020202020204" pitchFamily="34" charset="0"/>
              </a:rPr>
              <a:t>Modul</a:t>
            </a:r>
            <a:r>
              <a:rPr lang="en-US" altLang="en-US" sz="2400" dirty="0">
                <a:latin typeface="Century Gothic" panose="020B0502020202020204" pitchFamily="34" charset="0"/>
              </a:rPr>
              <a:t> OUM</a:t>
            </a:r>
          </a:p>
        </p:txBody>
      </p:sp>
    </p:spTree>
    <p:extLst>
      <p:ext uri="{BB962C8B-B14F-4D97-AF65-F5344CB8AC3E}">
        <p14:creationId xmlns:p14="http://schemas.microsoft.com/office/powerpoint/2010/main" val="10875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1078006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Pengenalan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90488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 smtClean="0"/>
              <a:t>Topik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membincangkan</a:t>
            </a:r>
            <a:r>
              <a:rPr lang="en-US" altLang="en-US" sz="2400" dirty="0" smtClean="0"/>
              <a:t>;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Konsep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Media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Konsep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Technological Pedagogical Content Knowledge (TPACK)</a:t>
            </a:r>
          </a:p>
          <a:p>
            <a:pPr marL="0" indent="0" eaLnBrk="1" hangingPunct="1">
              <a:buNone/>
            </a:pPr>
            <a:endParaRPr lang="en-US" altLang="en-US" sz="2400" i="1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28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1270" y="1568450"/>
            <a:ext cx="7485529" cy="4381500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 altLang="en-US" sz="1800" dirty="0" smtClean="0">
              <a:solidFill>
                <a:srgbClr val="FFFF00"/>
              </a:solidFill>
            </a:endParaRP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1.    </a:t>
            </a:r>
            <a:r>
              <a:rPr lang="en-US" altLang="en-US" sz="2400" dirty="0" err="1" smtClean="0"/>
              <a:t>Berlaku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kekeliruan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antara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,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altLang="en-US" sz="2400" dirty="0" smtClean="0"/>
              <a:t>Ada yang </a:t>
            </a:r>
            <a:r>
              <a:rPr lang="en-US" altLang="en-US" sz="2400" dirty="0" err="1" smtClean="0"/>
              <a:t>mengatakan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sahaja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Konsep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statik</a:t>
            </a:r>
            <a:r>
              <a:rPr lang="en-US" altLang="en-US" sz="2400" dirty="0" smtClean="0">
                <a:solidFill>
                  <a:srgbClr val="FFFF00"/>
                </a:solidFill>
              </a:rPr>
              <a:t>.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solidFill>
                <a:srgbClr val="FFFF00"/>
              </a:solidFill>
            </a:endParaRP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3.     </a:t>
            </a:r>
            <a:r>
              <a:rPr lang="en-US" altLang="en-US" sz="2400" dirty="0" err="1" smtClean="0"/>
              <a:t>Sekarang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ramai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istilah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kerana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lebih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luas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dibandingkan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Pendidikan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Pengajaran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602071" cy="4381500"/>
          </a:xfrm>
        </p:spPr>
        <p:txBody>
          <a:bodyPr/>
          <a:lstStyle/>
          <a:p>
            <a:pPr marL="660400" indent="-660400"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660400" indent="-660400" algn="just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Kata </a:t>
            </a:r>
            <a:r>
              <a:rPr lang="en-US" altLang="en-US" sz="2400" dirty="0" err="1" smtClean="0"/>
              <a:t>Heinich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Molenda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Rusell</a:t>
            </a:r>
            <a:r>
              <a:rPr lang="en-US" altLang="en-US" sz="2400" dirty="0" smtClean="0"/>
              <a:t> (1969)</a:t>
            </a:r>
          </a:p>
          <a:p>
            <a:pPr marL="660400" indent="-660400" algn="just" eaLnBrk="1" hangingPunct="1">
              <a:lnSpc>
                <a:spcPct val="80000"/>
              </a:lnSpc>
            </a:pP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semata-mata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mesin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sahaja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merangkumi</a:t>
            </a:r>
            <a:r>
              <a:rPr lang="en-US" altLang="en-US" sz="2400" dirty="0" smtClean="0"/>
              <a:t> proses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idea. </a:t>
            </a:r>
            <a:r>
              <a:rPr lang="en-US" altLang="en-US" sz="2400" dirty="0" err="1" smtClean="0"/>
              <a:t>Kekuatannya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terletak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terutamanya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proses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idea, </a:t>
            </a:r>
            <a:r>
              <a:rPr lang="en-US" altLang="en-US" sz="2400" dirty="0" err="1" smtClean="0"/>
              <a:t>manakala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kejayaan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mencapai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maksud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objektif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terletak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alat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bermakna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merancang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perancangan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awal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melibatkan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</a:t>
            </a:r>
            <a:r>
              <a:rPr lang="en-US" altLang="en-US" sz="2400" dirty="0" smtClean="0"/>
              <a:t> idea </a:t>
            </a:r>
            <a:r>
              <a:rPr lang="en-US" altLang="en-US" sz="2400" dirty="0" err="1" smtClean="0"/>
              <a:t>samada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pendekatan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proses yang </a:t>
            </a:r>
            <a:r>
              <a:rPr lang="en-US" altLang="en-US" sz="2400" dirty="0" err="1" smtClean="0"/>
              <a:t>terpenting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Alat</a:t>
            </a:r>
            <a:r>
              <a:rPr lang="en-US" altLang="en-US" sz="2400" dirty="0" smtClean="0"/>
              <a:t> pula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“</a:t>
            </a:r>
            <a:r>
              <a:rPr lang="en-US" altLang="en-US" sz="2400" dirty="0" err="1" smtClean="0"/>
              <a:t>pemangkin</a:t>
            </a:r>
            <a:r>
              <a:rPr lang="en-US" altLang="en-US" sz="2400" dirty="0" smtClean="0"/>
              <a:t>” </a:t>
            </a:r>
            <a:r>
              <a:rPr lang="en-US" altLang="en-US" sz="2400" dirty="0" err="1" smtClean="0"/>
              <a:t>ke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arah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mencapai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kejayaan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1117"/>
            <a:ext cx="7272338" cy="4381500"/>
          </a:xfrm>
        </p:spPr>
        <p:txBody>
          <a:bodyPr/>
          <a:lstStyle/>
          <a:p>
            <a:pPr marL="660400" indent="-660400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FF00"/>
                </a:solidFill>
              </a:rPr>
              <a:t>      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bidang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berusaha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meningkatkan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kualiti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keberkesanan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pengajaran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pembelajaran</a:t>
            </a:r>
            <a:r>
              <a:rPr lang="en-US" altLang="en-US" sz="28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468" y="1752600"/>
            <a:ext cx="7272338" cy="4381500"/>
          </a:xfrm>
        </p:spPr>
        <p:txBody>
          <a:bodyPr/>
          <a:lstStyle/>
          <a:p>
            <a:pPr marL="660400" indent="-660400" eaLnBrk="1" hangingPunct="1"/>
            <a:r>
              <a:rPr lang="en-US" altLang="en-US" sz="2800" dirty="0" err="1" smtClean="0"/>
              <a:t>Teknologi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pendidikan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gabungan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manusia</a:t>
            </a:r>
            <a:r>
              <a:rPr lang="en-US" altLang="en-US" sz="2800" dirty="0" smtClean="0"/>
              <a:t>, idea, </a:t>
            </a:r>
            <a:r>
              <a:rPr lang="en-US" altLang="en-US" sz="2800" dirty="0" err="1" smtClean="0"/>
              <a:t>alat-alat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teknik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peristiwa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bertujuan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memberi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kesan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kepada</a:t>
            </a:r>
            <a:r>
              <a:rPr lang="en-US" altLang="en-US" sz="2800" dirty="0" smtClean="0"/>
              <a:t> proses </a:t>
            </a:r>
            <a:r>
              <a:rPr lang="en-US" altLang="en-US" sz="2800" dirty="0" err="1" smtClean="0"/>
              <a:t>pendidikan</a:t>
            </a:r>
            <a:endParaRPr lang="en-US" altLang="en-US" sz="2800" dirty="0" smtClean="0"/>
          </a:p>
          <a:p>
            <a:pPr marL="660400" indent="-660400" eaLnBrk="1" hangingPunct="1">
              <a:buFontTx/>
              <a:buNone/>
            </a:pPr>
            <a:endParaRPr lang="en-US" altLang="en-US" sz="2800" b="1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1400" dirty="0" smtClean="0"/>
              <a:t>Crowell (1971)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1400" dirty="0" smtClean="0"/>
              <a:t>Encyclopedia of Education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272338" cy="4381500"/>
          </a:xfrm>
        </p:spPr>
        <p:txBody>
          <a:bodyPr/>
          <a:lstStyle/>
          <a:p>
            <a:pPr marL="660400" indent="-660400" eaLnBrk="1" hangingPunct="1"/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aplikasi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prinsip-prinsip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saintifik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mereka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membina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menjalankan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sistem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1400" dirty="0" smtClean="0"/>
              <a:t>Good (1973) 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1400" dirty="0" smtClean="0"/>
              <a:t>Dictionary or Education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17382"/>
            <a:ext cx="7272338" cy="4381500"/>
          </a:xfrm>
        </p:spPr>
        <p:txBody>
          <a:bodyPr/>
          <a:lstStyle/>
          <a:p>
            <a:pPr marL="660400" indent="-660400" eaLnBrk="1" hangingPunct="1"/>
            <a:r>
              <a:rPr lang="en-US" altLang="en-US" sz="2800" dirty="0" err="1" smtClean="0"/>
              <a:t>Teknologi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pendidikan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penggunaan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kemahiran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teknik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moden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keperluan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pendidikan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latihan</a:t>
            </a:r>
            <a:r>
              <a:rPr lang="en-US" altLang="en-US" sz="2800" dirty="0" smtClean="0"/>
              <a:t>, yang </a:t>
            </a:r>
            <a:r>
              <a:rPr lang="en-US" altLang="en-US" sz="2800" dirty="0" err="1" smtClean="0"/>
              <a:t>meliputi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kemudahan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belajar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persekitaran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setakat</a:t>
            </a:r>
            <a:r>
              <a:rPr lang="en-US" altLang="en-US" sz="2800" dirty="0" smtClean="0"/>
              <a:t> mana </a:t>
            </a:r>
            <a:r>
              <a:rPr lang="en-US" altLang="en-US" sz="2800" dirty="0" err="1" smtClean="0"/>
              <a:t>ia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menimbulkan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pembelajaran</a:t>
            </a:r>
            <a:endParaRPr lang="en-US" altLang="en-US" sz="2800" dirty="0" smtClean="0"/>
          </a:p>
          <a:p>
            <a:pPr marL="660400" indent="-660400" eaLnBrk="1" hangingPunct="1"/>
            <a:endParaRPr lang="en-US" altLang="en-US" sz="2800" b="1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1600" dirty="0" err="1" smtClean="0"/>
              <a:t>Uhwin</a:t>
            </a:r>
            <a:r>
              <a:rPr lang="en-US" altLang="en-US" sz="1600" dirty="0" smtClean="0"/>
              <a:t>, Derek (1976)  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1600" dirty="0" smtClean="0"/>
              <a:t>Applying Educational Technology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7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   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 proses yang </a:t>
            </a:r>
            <a:r>
              <a:rPr lang="en-US" altLang="en-US" sz="2400" dirty="0" err="1" smtClean="0"/>
              <a:t>kompleks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menganalisis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keperluan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sistematik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saintifik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rasional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bertujuan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mereka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mengaplikasikannya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sepadu</a:t>
            </a:r>
            <a:r>
              <a:rPr lang="en-US" altLang="en-US" sz="2400" dirty="0" smtClean="0"/>
              <a:t> idea, </a:t>
            </a:r>
            <a:r>
              <a:rPr lang="en-US" altLang="en-US" sz="2400" dirty="0" err="1" smtClean="0"/>
              <a:t>tenaga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tatacara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mempertingkatkan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keberkesanan</a:t>
            </a:r>
            <a:r>
              <a:rPr lang="en-US" altLang="en-US" sz="2400" dirty="0" smtClean="0"/>
              <a:t> proses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.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1800" dirty="0" smtClean="0"/>
              <a:t>          </a:t>
            </a:r>
            <a:r>
              <a:rPr lang="en-US" altLang="en-US" sz="1800" dirty="0" err="1" smtClean="0"/>
              <a:t>Persatuan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Teknologi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Pendidikan</a:t>
            </a:r>
            <a:r>
              <a:rPr lang="en-US" altLang="en-US" sz="1800" dirty="0" smtClean="0"/>
              <a:t> Malaysia (1988)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0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        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        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pendidikan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aplikasi</a:t>
            </a:r>
            <a:r>
              <a:rPr lang="en-US" altLang="en-US" sz="2400" dirty="0" smtClean="0"/>
              <a:t> media, </a:t>
            </a:r>
            <a:r>
              <a:rPr lang="en-US" altLang="en-US" sz="2400" dirty="0" err="1" smtClean="0"/>
              <a:t>sistem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pendekatan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teknik-teknik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arah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pencapaian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berkesan</a:t>
            </a:r>
            <a:r>
              <a:rPr lang="en-US" altLang="en-US" sz="2400" dirty="0" smtClean="0"/>
              <a:t>.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1400" dirty="0" smtClean="0"/>
              <a:t>                                                                                </a:t>
            </a:r>
            <a:r>
              <a:rPr lang="en-US" altLang="en-US" sz="1400" dirty="0" err="1" smtClean="0"/>
              <a:t>Bahagian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Teknologi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Pendidikan</a:t>
            </a:r>
            <a:r>
              <a:rPr lang="en-US" altLang="en-US" sz="1400" dirty="0" smtClean="0"/>
              <a:t> (1991)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smtClean="0"/>
              <a:t>AECT (1979)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endParaRPr lang="en-US" altLang="en-US" sz="2000" b="1" dirty="0" smtClean="0"/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 smtClean="0"/>
              <a:t>	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merupakan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satu</a:t>
            </a:r>
            <a:r>
              <a:rPr lang="en-US" altLang="en-US" sz="2400" dirty="0" smtClean="0"/>
              <a:t> proses yang </a:t>
            </a:r>
            <a:r>
              <a:rPr lang="en-US" altLang="en-US" sz="2400" dirty="0" err="1" smtClean="0"/>
              <a:t>kompleks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bersepadu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melibatkan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manusia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prosedur</a:t>
            </a:r>
            <a:r>
              <a:rPr lang="en-US" altLang="en-US" sz="2400" dirty="0" smtClean="0"/>
              <a:t>, idea, </a:t>
            </a:r>
            <a:r>
              <a:rPr lang="en-US" altLang="en-US" sz="2400" dirty="0" err="1" smtClean="0"/>
              <a:t>peralatan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organisasi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menganalisis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masalah-masalah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serta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mereka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menilai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menguruskan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penyelesaian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masalah-masalah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keadaan</a:t>
            </a:r>
            <a:r>
              <a:rPr lang="en-US" altLang="en-US" sz="2400" dirty="0" smtClean="0"/>
              <a:t> di mana proses </a:t>
            </a:r>
            <a:r>
              <a:rPr lang="en-US" altLang="en-US" sz="2400" dirty="0" err="1" smtClean="0"/>
              <a:t>pembelajaran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bermatlamat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terkawal</a:t>
            </a:r>
            <a:r>
              <a:rPr lang="en-US" altLang="en-US" sz="2400" dirty="0" smtClean="0"/>
              <a:t>.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 smtClean="0"/>
              <a:t>                                                          </a:t>
            </a:r>
            <a:r>
              <a:rPr lang="en-US" altLang="en-US" sz="1600" dirty="0" err="1" smtClean="0"/>
              <a:t>Dipetik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daripada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Yusup</a:t>
            </a:r>
            <a:r>
              <a:rPr lang="en-US" altLang="en-US" sz="1600" dirty="0" smtClean="0"/>
              <a:t> Hashim,1998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Kata </a:t>
            </a:r>
            <a:r>
              <a:rPr lang="en-US" altLang="en-US" b="1" dirty="0" err="1" smtClean="0"/>
              <a:t>Seels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dan</a:t>
            </a:r>
            <a:r>
              <a:rPr lang="en-US" altLang="en-US" b="1" dirty="0" smtClean="0"/>
              <a:t> Richey (1994)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	</a:t>
            </a:r>
            <a:r>
              <a:rPr lang="en-US" altLang="en-US" sz="1400" b="1" dirty="0" smtClean="0"/>
              <a:t>“Instructional technology is the theory and practice of designing, development, utilization, management, and evaluation of processes and resources for learning.”</a:t>
            </a: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endParaRPr lang="en-US" altLang="en-US" sz="1400" b="1" dirty="0" smtClean="0"/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Teknologi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pengajaran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amalan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mereka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bentuk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membangun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mengguna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mengurus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menilai</a:t>
            </a:r>
            <a:r>
              <a:rPr lang="en-US" altLang="en-US" dirty="0" smtClean="0"/>
              <a:t> proses </a:t>
            </a:r>
            <a:r>
              <a:rPr lang="en-US" altLang="en-US" dirty="0" err="1" smtClean="0"/>
              <a:t>serta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sumber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pembelajaran</a:t>
            </a:r>
            <a:r>
              <a:rPr lang="en-US" altLang="en-US" dirty="0" smtClean="0">
                <a:solidFill>
                  <a:srgbClr val="FFFF00"/>
                </a:solidFill>
              </a:rPr>
              <a:t>.</a:t>
            </a:r>
            <a:endParaRPr lang="en-US" altLang="en-US" dirty="0" smtClean="0">
              <a:solidFill>
                <a:schemeClr val="bg1"/>
              </a:solidFill>
            </a:endParaRPr>
          </a:p>
          <a:p>
            <a:pPr marL="660400" indent="-660400"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untuk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PdP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343775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 smtClean="0"/>
              <a:t>Maksud</a:t>
            </a:r>
            <a:r>
              <a:rPr lang="en-US" altLang="en-US" sz="2400" dirty="0" smtClean="0"/>
              <a:t> ‘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’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diterangkan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aplikasi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pengetahuan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sains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mereka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cipta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alat-alat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meningkatkan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keupayaan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manusia</a:t>
            </a:r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13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</a:rPr>
              <a:t>   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Pengertian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dan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konsep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teknologi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Teknologi</a:t>
            </a:r>
            <a:r>
              <a:rPr lang="en-US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Pengajaran</a:t>
            </a:r>
            <a:endParaRPr lang="en-US" altLang="en-U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>
              <a:latin typeface="Century Gothic" panose="020B0502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entury Gothic" panose="020B0502020202020204" pitchFamily="34" charset="0"/>
              </a:rPr>
              <a:t>	</a:t>
            </a:r>
            <a:r>
              <a:rPr lang="en-US" altLang="en-US" sz="2400" dirty="0">
                <a:latin typeface="Century Gothic" panose="020B0502020202020204" pitchFamily="34" charset="0"/>
              </a:rPr>
              <a:t>“Instructional technology is the theory and practice of designing, development, utilization, management, and evaluation of processes and resources for learning.” (</a:t>
            </a:r>
            <a:r>
              <a:rPr lang="en-US" altLang="en-US" sz="2400" dirty="0" err="1">
                <a:latin typeface="Century Gothic" panose="020B0502020202020204" pitchFamily="34" charset="0"/>
              </a:rPr>
              <a:t>Seels</a:t>
            </a:r>
            <a:r>
              <a:rPr lang="en-US" altLang="en-US" sz="2400" dirty="0">
                <a:latin typeface="Century Gothic" panose="020B0502020202020204" pitchFamily="34" charset="0"/>
              </a:rPr>
              <a:t> </a:t>
            </a:r>
            <a:r>
              <a:rPr lang="en-US" altLang="en-US" sz="2400" dirty="0" err="1">
                <a:latin typeface="Century Gothic" panose="020B0502020202020204" pitchFamily="34" charset="0"/>
              </a:rPr>
              <a:t>dan</a:t>
            </a:r>
            <a:r>
              <a:rPr lang="en-US" altLang="en-US" sz="2400" dirty="0">
                <a:latin typeface="Century Gothic" panose="020B0502020202020204" pitchFamily="34" charset="0"/>
              </a:rPr>
              <a:t> Richey, (1994)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Teknologi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pengajaran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adalah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teori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dan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amalan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tentang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mereka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bentuk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pembangun</a:t>
            </a:r>
            <a:r>
              <a:rPr lang="en-US" altLang="en-US" sz="2400" b="1" dirty="0">
                <a:latin typeface="Century Gothic" panose="020B0502020202020204" pitchFamily="34" charset="0"/>
              </a:rPr>
              <a:t>,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mengguna</a:t>
            </a:r>
            <a:r>
              <a:rPr lang="en-US" altLang="en-US" sz="2400" b="1" dirty="0">
                <a:latin typeface="Century Gothic" panose="020B0502020202020204" pitchFamily="34" charset="0"/>
              </a:rPr>
              <a:t>,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mengurus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dan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menilai</a:t>
            </a:r>
            <a:r>
              <a:rPr lang="en-US" altLang="en-US" sz="2400" b="1" dirty="0">
                <a:latin typeface="Century Gothic" panose="020B0502020202020204" pitchFamily="34" charset="0"/>
              </a:rPr>
              <a:t> proses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serta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sumber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untuk</a:t>
            </a:r>
            <a:r>
              <a:rPr lang="en-US" altLang="en-US" sz="2400" b="1" dirty="0"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latin typeface="Century Gothic" panose="020B0502020202020204" pitchFamily="34" charset="0"/>
              </a:rPr>
              <a:t>pembelajaran</a:t>
            </a:r>
            <a:r>
              <a:rPr lang="en-US" altLang="en-US" sz="2400" b="1" dirty="0"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65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3249" y="2126910"/>
            <a:ext cx="7343775" cy="43815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 smtClean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10B13E-4765-4E04-BC15-428C10B1C98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00050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943350" y="2967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33813" y="2676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 flipV="1">
            <a:off x="3886200" y="2590800"/>
            <a:ext cx="6096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5257800" y="2514600"/>
            <a:ext cx="11430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3733800" y="3505200"/>
            <a:ext cx="10287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5214938" y="3571875"/>
            <a:ext cx="0" cy="13700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6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689600" y="1397909"/>
            <a:ext cx="22860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rgbClr val="00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Penggunaan </a:t>
            </a:r>
          </a:p>
        </p:txBody>
      </p:sp>
      <p:sp>
        <p:nvSpPr>
          <p:cNvPr id="27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93914" y="2045495"/>
            <a:ext cx="2590800" cy="9477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rgbClr val="00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Pengembangan</a:t>
            </a:r>
            <a:endParaRPr lang="en-US" altLang="en-US" sz="1600" b="1"/>
          </a:p>
        </p:txBody>
      </p:sp>
      <p:sp>
        <p:nvSpPr>
          <p:cNvPr id="28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296251" y="3278187"/>
            <a:ext cx="2133600" cy="912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Pengurusan</a:t>
            </a:r>
          </a:p>
        </p:txBody>
      </p:sp>
      <p:sp>
        <p:nvSpPr>
          <p:cNvPr id="29" name="Text Box 1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0574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Penilaian</a:t>
            </a:r>
            <a:endParaRPr lang="en-US" altLang="en-US" sz="1600" b="1"/>
          </a:p>
        </p:txBody>
      </p:sp>
      <p:sp>
        <p:nvSpPr>
          <p:cNvPr id="30" name="Text Box 1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134837" y="4293621"/>
            <a:ext cx="2576512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Rekabentuk</a:t>
            </a:r>
            <a:endParaRPr lang="en-US" altLang="en-US" sz="1600">
              <a:solidFill>
                <a:srgbClr val="003300"/>
              </a:solidFill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5181600" y="3429000"/>
            <a:ext cx="106680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4267200" y="2819400"/>
            <a:ext cx="14478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572000" y="2895600"/>
            <a:ext cx="8286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Teori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dan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3300"/>
                </a:solidFill>
              </a:rPr>
              <a:t>amalan</a:t>
            </a:r>
            <a:endParaRPr lang="en-US" altLang="en-US" sz="1800"/>
          </a:p>
        </p:txBody>
      </p:sp>
      <p:sp>
        <p:nvSpPr>
          <p:cNvPr id="34" name="TextBox 33"/>
          <p:cNvSpPr txBox="1"/>
          <p:nvPr/>
        </p:nvSpPr>
        <p:spPr>
          <a:xfrm>
            <a:off x="1560059" y="792617"/>
            <a:ext cx="6786563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DOMAIN TEKNOLOGI PENGAJARAN (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Seels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Dan Richey, 1994)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14813" y="1500188"/>
            <a:ext cx="2214562" cy="1200150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CC"/>
                </a:solidFill>
              </a:rPr>
              <a:t>Teori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CC"/>
                </a:solidFill>
              </a:rPr>
              <a:t> dan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FFCC"/>
                </a:solidFill>
              </a:rPr>
              <a:t> Amalan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52575" y="1500188"/>
            <a:ext cx="2590800" cy="23828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Pembangunan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Teknologi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percetakan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Teknologi</a:t>
            </a:r>
            <a:r>
              <a:rPr lang="en-US" altLang="en-US" sz="1800" b="1" dirty="0"/>
              <a:t> audiovisual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Teknologi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berasaskan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komputer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Teknologi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bersepadu</a:t>
            </a:r>
            <a:endParaRPr lang="en-US" altLang="en-US" sz="18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500813" y="1428750"/>
            <a:ext cx="2500312" cy="2678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Pengurusan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Pengurusan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projek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Pengurusan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sumber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Pengurusan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sistem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penyampaian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Pengurusan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maklumat</a:t>
            </a:r>
            <a:endParaRPr lang="en-US" altLang="en-US" sz="18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52575" y="3929063"/>
            <a:ext cx="2590800" cy="23828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Penilaian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Analisis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masalah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Pengukuran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rujukan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kriteria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Penilaian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formatif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Penilaian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sumatif</a:t>
            </a:r>
            <a:endParaRPr lang="en-US" altLang="en-US" sz="1800" b="1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14813" y="2819400"/>
            <a:ext cx="2214562" cy="22621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Penggunaan</a:t>
            </a:r>
            <a:r>
              <a:rPr lang="en-US" altLang="en-US" sz="2400" b="1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Penggunaan</a:t>
            </a:r>
            <a:r>
              <a:rPr lang="en-US" altLang="en-US" sz="1800" b="1" dirty="0"/>
              <a:t> media </a:t>
            </a:r>
            <a:r>
              <a:rPr lang="en-US" altLang="en-US" sz="1800" b="1" dirty="0" err="1"/>
              <a:t>dan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inovasi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Pelaksanaan</a:t>
            </a:r>
            <a:r>
              <a:rPr lang="en-US" altLang="en-US" sz="1800" b="1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Polisi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peraturan</a:t>
            </a:r>
            <a:endParaRPr lang="en-US" altLang="en-US" sz="18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519863" y="4189413"/>
            <a:ext cx="2481262" cy="23828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Reka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Bentuk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Reka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bentuk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sistem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pengajaran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Reka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bentuk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mesej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Strategi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pengajaran</a:t>
            </a:r>
            <a:endParaRPr lang="en-US" altLang="en-US" sz="18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/>
              <a:t>Ciri-ciri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pelajar</a:t>
            </a:r>
            <a:endParaRPr lang="en-US" altLang="en-US" sz="1800" b="1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3276600" y="1905000"/>
            <a:ext cx="304800" cy="0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1447800" y="750887"/>
            <a:ext cx="6715125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DOMAIN TEKNOLOGI  PENGAJARAN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(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Seels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Dan Richey, 1994)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171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C00000"/>
                </a:solidFill>
              </a:rPr>
              <a:t>Domin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Teknologi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 err="1" smtClean="0"/>
              <a:t>Kepentingan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Domin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/>
              <a:t>Mendi </a:t>
            </a:r>
            <a:r>
              <a:rPr lang="en-US" sz="2400" dirty="0" err="1"/>
              <a:t>asas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.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sz="2000" dirty="0"/>
              <a:t>(</a:t>
            </a:r>
            <a:r>
              <a:rPr lang="en-US" sz="2000" dirty="0" err="1"/>
              <a:t>Seels</a:t>
            </a:r>
            <a:r>
              <a:rPr lang="en-US" sz="2000" dirty="0"/>
              <a:t> and Richey, 1994)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/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yang </a:t>
            </a:r>
            <a:r>
              <a:rPr lang="en-US" sz="2400" dirty="0" err="1"/>
              <a:t>sistematik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berkesan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94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 err="1" smtClean="0"/>
              <a:t>Kepentingan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Domin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yang </a:t>
            </a:r>
            <a:r>
              <a:rPr lang="en-US" sz="2400" dirty="0" err="1"/>
              <a:t>direkabentuk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dibina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dinilai</a:t>
            </a:r>
            <a:r>
              <a:rPr lang="en-US" sz="2400" dirty="0"/>
              <a:t>, </a:t>
            </a:r>
            <a:r>
              <a:rPr lang="en-US" sz="2400" dirty="0" err="1"/>
              <a:t>diguna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diurus</a:t>
            </a:r>
            <a:r>
              <a:rPr lang="en-US" sz="2400" dirty="0"/>
              <a:t>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pembelajaran</a:t>
            </a:r>
            <a:endParaRPr lang="en-US" sz="2400" dirty="0"/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altLang="en-US" sz="2400" dirty="0" err="1" smtClean="0"/>
              <a:t>Kurikulum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memberi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hendak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diajar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Teknologi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> pula </a:t>
            </a:r>
            <a:r>
              <a:rPr lang="en-US" altLang="en-US" sz="2400" dirty="0" err="1"/>
              <a:t>memberi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bagaimana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hendak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mengajar</a:t>
            </a:r>
            <a:r>
              <a:rPr lang="en-US" altLang="en-US" sz="2400" dirty="0"/>
              <a:t>.</a:t>
            </a:r>
          </a:p>
          <a:p>
            <a:pPr marL="514350" indent="-514350" algn="r">
              <a:buFont typeface="Wingdings" panose="05000000000000000000" pitchFamily="2" charset="2"/>
              <a:buNone/>
            </a:pPr>
            <a:r>
              <a:rPr lang="en-US" altLang="en-US" sz="2000" dirty="0"/>
              <a:t>(</a:t>
            </a:r>
            <a:r>
              <a:rPr lang="en-US" altLang="en-US" sz="2000" dirty="0" err="1"/>
              <a:t>Snelbecker</a:t>
            </a:r>
            <a:r>
              <a:rPr lang="en-US" altLang="en-US" sz="2000" dirty="0"/>
              <a:t>, 1974)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endParaRPr lang="en-US" altLang="en-US" sz="2400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171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C00000"/>
                </a:solidFill>
              </a:rPr>
              <a:t>Domin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Teknologi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343775" cy="43815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 err="1" smtClean="0"/>
              <a:t>Kepentingan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Pengajaran</a:t>
            </a:r>
            <a:r>
              <a:rPr lang="en-US" altLang="en-US" sz="2400" b="1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400" b="1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 err="1" smtClean="0"/>
              <a:t>Kesesuaian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kandungan</a:t>
            </a:r>
            <a:r>
              <a:rPr lang="en-US" altLang="en-US" sz="2400" dirty="0"/>
              <a:t> program </a:t>
            </a:r>
            <a:r>
              <a:rPr lang="en-US" altLang="en-US" sz="2400" dirty="0" err="1"/>
              <a:t>pendidikan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latihan</a:t>
            </a:r>
            <a:r>
              <a:rPr lang="en-US" altLang="en-US" sz="2400" dirty="0"/>
              <a:t> masa </a:t>
            </a:r>
            <a:r>
              <a:rPr lang="en-US" altLang="en-US" sz="2400" dirty="0" err="1"/>
              <a:t>kini</a:t>
            </a:r>
            <a:r>
              <a:rPr lang="en-US" altLang="en-US" sz="2400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Kesesuaian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kaedah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PdPk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sedia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berbanding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teknologi</a:t>
            </a:r>
            <a:r>
              <a:rPr lang="en-US" altLang="en-US" sz="2400" dirty="0"/>
              <a:t> masa </a:t>
            </a:r>
            <a:r>
              <a:rPr lang="en-US" altLang="en-US" sz="2400" dirty="0" err="1"/>
              <a:t>kini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Mengubah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peringkat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keputusan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Mengubah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pendekatan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pengajaran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Mengubah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pengalaman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pembelajaran</a:t>
            </a: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171" y="990600"/>
            <a:ext cx="8153400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C00000"/>
                </a:solidFill>
              </a:rPr>
              <a:t>Domin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Teknologi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Pengajaran</a:t>
            </a:r>
            <a:endParaRPr lang="en-US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1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en-MY" sz="2800" dirty="0" smtClean="0"/>
              <a:t>TPACK </a:t>
            </a:r>
            <a:r>
              <a:rPr lang="en-MY" sz="2800" dirty="0" err="1"/>
              <a:t>merupakan</a:t>
            </a:r>
            <a:r>
              <a:rPr lang="en-MY" sz="2800" dirty="0"/>
              <a:t> </a:t>
            </a:r>
            <a:r>
              <a:rPr lang="en-MY" sz="2800" dirty="0" err="1"/>
              <a:t>singkatan</a:t>
            </a:r>
            <a:r>
              <a:rPr lang="en-MY" sz="2800" dirty="0"/>
              <a:t> </a:t>
            </a:r>
            <a:r>
              <a:rPr lang="en-MY" sz="2800" dirty="0" err="1"/>
              <a:t>dari</a:t>
            </a:r>
            <a:r>
              <a:rPr lang="en-MY" sz="2800" dirty="0"/>
              <a:t> Technological Pedagogical and Content </a:t>
            </a:r>
            <a:r>
              <a:rPr lang="en-MY" sz="2800" dirty="0" smtClean="0"/>
              <a:t>Knowledge. (</a:t>
            </a:r>
            <a:r>
              <a:rPr lang="en-MY" sz="2800" dirty="0" err="1" smtClean="0"/>
              <a:t>pengetahuan</a:t>
            </a:r>
            <a:r>
              <a:rPr lang="en-MY" sz="2800" dirty="0" smtClean="0"/>
              <a:t> </a:t>
            </a:r>
            <a:r>
              <a:rPr lang="en-MY" sz="2800" dirty="0" err="1"/>
              <a:t>teknologi</a:t>
            </a:r>
            <a:r>
              <a:rPr lang="en-MY" sz="2800" dirty="0"/>
              <a:t>, </a:t>
            </a:r>
            <a:r>
              <a:rPr lang="en-MY" sz="2800" dirty="0" err="1"/>
              <a:t>pedagogi</a:t>
            </a:r>
            <a:r>
              <a:rPr lang="en-MY" sz="2800" dirty="0"/>
              <a:t>,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 smtClean="0"/>
              <a:t>isi</a:t>
            </a:r>
            <a:r>
              <a:rPr lang="en-MY" sz="2800" dirty="0" smtClean="0"/>
              <a:t> </a:t>
            </a:r>
            <a:r>
              <a:rPr lang="en-MY" sz="2800" dirty="0" err="1" smtClean="0"/>
              <a:t>kandungan</a:t>
            </a:r>
            <a:r>
              <a:rPr lang="en-MY" sz="28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363538" algn="l"/>
              </a:tabLst>
            </a:pPr>
            <a:endParaRPr lang="en-MY" sz="2800" dirty="0" smtClean="0"/>
          </a:p>
          <a:p>
            <a:pPr marL="363538" indent="-363538" eaLnBrk="1" hangingPunct="1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en-MY" sz="2800" dirty="0" err="1" smtClean="0"/>
              <a:t>Konsep</a:t>
            </a:r>
            <a:r>
              <a:rPr lang="en-MY" sz="2800" dirty="0" smtClean="0"/>
              <a:t> </a:t>
            </a:r>
            <a:r>
              <a:rPr lang="en-MY" sz="2800" dirty="0" err="1"/>
              <a:t>ini</a:t>
            </a:r>
            <a:r>
              <a:rPr lang="en-MY" sz="2800" dirty="0"/>
              <a:t> </a:t>
            </a:r>
            <a:r>
              <a:rPr lang="en-MY" sz="2800" dirty="0" err="1"/>
              <a:t>dikembangkan</a:t>
            </a:r>
            <a:r>
              <a:rPr lang="en-MY" sz="2800" dirty="0"/>
              <a:t> </a:t>
            </a:r>
            <a:r>
              <a:rPr lang="en-MY" sz="2800" dirty="0" err="1"/>
              <a:t>berdasarkan</a:t>
            </a:r>
            <a:r>
              <a:rPr lang="en-MY" sz="2800" dirty="0"/>
              <a:t> </a:t>
            </a:r>
            <a:r>
              <a:rPr lang="en-MY" sz="2800" dirty="0" err="1"/>
              <a:t>konsep</a:t>
            </a:r>
            <a:r>
              <a:rPr lang="en-MY" sz="2800" dirty="0"/>
              <a:t> </a:t>
            </a:r>
            <a:r>
              <a:rPr lang="en-MY" sz="2800" dirty="0" err="1">
                <a:solidFill>
                  <a:srgbClr val="C00000"/>
                </a:solidFill>
              </a:rPr>
              <a:t>pengetahuan</a:t>
            </a:r>
            <a:r>
              <a:rPr lang="en-MY" sz="2800" dirty="0">
                <a:solidFill>
                  <a:srgbClr val="C00000"/>
                </a:solidFill>
              </a:rPr>
              <a:t> </a:t>
            </a:r>
            <a:r>
              <a:rPr lang="en-MY" sz="2800" dirty="0" err="1">
                <a:solidFill>
                  <a:srgbClr val="C00000"/>
                </a:solidFill>
              </a:rPr>
              <a:t>pedagogi</a:t>
            </a:r>
            <a:r>
              <a:rPr lang="en-MY" sz="2800" dirty="0">
                <a:solidFill>
                  <a:srgbClr val="C00000"/>
                </a:solidFill>
              </a:rPr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 smtClean="0">
                <a:solidFill>
                  <a:srgbClr val="C00000"/>
                </a:solidFill>
              </a:rPr>
              <a:t>isi</a:t>
            </a:r>
            <a:r>
              <a:rPr lang="en-MY" sz="2800" dirty="0" smtClean="0">
                <a:solidFill>
                  <a:srgbClr val="C00000"/>
                </a:solidFill>
              </a:rPr>
              <a:t> </a:t>
            </a:r>
            <a:r>
              <a:rPr lang="en-MY" sz="2800" dirty="0" err="1" smtClean="0">
                <a:solidFill>
                  <a:srgbClr val="C00000"/>
                </a:solidFill>
              </a:rPr>
              <a:t>kandungan</a:t>
            </a:r>
            <a:r>
              <a:rPr lang="en-MY" sz="2800" dirty="0" smtClean="0"/>
              <a:t> </a:t>
            </a:r>
            <a:r>
              <a:rPr lang="en-MY" sz="2800" dirty="0"/>
              <a:t>yang </a:t>
            </a:r>
            <a:r>
              <a:rPr lang="en-MY" sz="2800" dirty="0" err="1"/>
              <a:t>dikembangkan</a:t>
            </a:r>
            <a:r>
              <a:rPr lang="en-MY" sz="2800" dirty="0"/>
              <a:t> </a:t>
            </a:r>
            <a:r>
              <a:rPr lang="en-MY" sz="2800" dirty="0" err="1"/>
              <a:t>oleh</a:t>
            </a:r>
            <a:r>
              <a:rPr lang="en-MY" sz="2800" dirty="0"/>
              <a:t> </a:t>
            </a:r>
            <a:r>
              <a:rPr lang="en-MY" sz="2800" dirty="0" smtClean="0"/>
              <a:t>Schulman (1986) </a:t>
            </a:r>
            <a:r>
              <a:rPr lang="en-MY" sz="2800" dirty="0"/>
              <a:t>yang </a:t>
            </a:r>
            <a:r>
              <a:rPr lang="en-MY" sz="2800" dirty="0" err="1"/>
              <a:t>menggabungkan</a:t>
            </a:r>
            <a:r>
              <a:rPr lang="en-MY" sz="2800" dirty="0"/>
              <a:t> </a:t>
            </a:r>
            <a:r>
              <a:rPr lang="en-MY" sz="2800" dirty="0" err="1"/>
              <a:t>kedua</a:t>
            </a:r>
            <a:r>
              <a:rPr lang="en-MY" sz="2800" dirty="0"/>
              <a:t> domain </a:t>
            </a:r>
            <a:r>
              <a:rPr lang="en-MY" sz="2800" dirty="0" err="1"/>
              <a:t>tersebut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pembelajaran</a:t>
            </a:r>
            <a:r>
              <a:rPr lang="en-MY" sz="2800" dirty="0"/>
              <a:t>. </a:t>
            </a:r>
            <a:endParaRPr lang="en-MY" sz="2800" dirty="0" smtClean="0"/>
          </a:p>
        </p:txBody>
      </p:sp>
    </p:spTree>
    <p:extLst>
      <p:ext uri="{BB962C8B-B14F-4D97-AF65-F5344CB8AC3E}">
        <p14:creationId xmlns:p14="http://schemas.microsoft.com/office/powerpoint/2010/main" val="9785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en-US" sz="1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en-MY" sz="2800" dirty="0" err="1"/>
              <a:t>Konsep</a:t>
            </a:r>
            <a:r>
              <a:rPr lang="en-MY" sz="2800" dirty="0"/>
              <a:t> TPACK </a:t>
            </a:r>
            <a:r>
              <a:rPr lang="en-MY" sz="2800" dirty="0" err="1"/>
              <a:t>dikembangkan</a:t>
            </a:r>
            <a:r>
              <a:rPr lang="en-MY" sz="2800" dirty="0"/>
              <a:t> </a:t>
            </a:r>
            <a:r>
              <a:rPr lang="en-MY" sz="2800" dirty="0" err="1"/>
              <a:t>oleh</a:t>
            </a:r>
            <a:r>
              <a:rPr lang="en-MY" sz="2800" dirty="0"/>
              <a:t> </a:t>
            </a:r>
            <a:r>
              <a:rPr lang="en-MY" sz="2800" dirty="0" err="1"/>
              <a:t>Punya</a:t>
            </a:r>
            <a:r>
              <a:rPr lang="en-MY" sz="2800" dirty="0"/>
              <a:t> Mishra </a:t>
            </a:r>
            <a:r>
              <a:rPr lang="en-MY" sz="2800" dirty="0" err="1"/>
              <a:t>dan</a:t>
            </a:r>
            <a:r>
              <a:rPr lang="en-MY" sz="2800" dirty="0"/>
              <a:t> Matthew J. Koehler </a:t>
            </a:r>
            <a:r>
              <a:rPr lang="en-MY" sz="2800" dirty="0" err="1"/>
              <a:t>kesan</a:t>
            </a:r>
            <a:r>
              <a:rPr lang="en-MY" sz="2800" dirty="0"/>
              <a:t> </a:t>
            </a:r>
            <a:r>
              <a:rPr lang="en-MY" sz="2800" dirty="0" err="1"/>
              <a:t>daripada</a:t>
            </a:r>
            <a:r>
              <a:rPr lang="en-MY" sz="2800" dirty="0"/>
              <a:t> </a:t>
            </a:r>
            <a:r>
              <a:rPr lang="en-MY" sz="2800" dirty="0" err="1"/>
              <a:t>perkembangan</a:t>
            </a:r>
            <a:r>
              <a:rPr lang="en-MY" sz="2800" dirty="0"/>
              <a:t> </a:t>
            </a:r>
            <a:r>
              <a:rPr lang="en-MY" sz="2800" dirty="0" err="1"/>
              <a:t>teknologi</a:t>
            </a:r>
            <a:r>
              <a:rPr lang="en-MY" sz="2800" dirty="0"/>
              <a:t> yang </a:t>
            </a:r>
            <a:r>
              <a:rPr lang="en-MY" sz="2800" dirty="0" err="1"/>
              <a:t>pesat</a:t>
            </a:r>
            <a:r>
              <a:rPr lang="en-MY" sz="2800" dirty="0"/>
              <a:t> </a:t>
            </a:r>
            <a:r>
              <a:rPr lang="en-MY" sz="2800" dirty="0" err="1"/>
              <a:t>dalam</a:t>
            </a:r>
            <a:r>
              <a:rPr lang="en-MY" sz="2800" dirty="0"/>
              <a:t> </a:t>
            </a:r>
            <a:r>
              <a:rPr lang="en-MY" sz="2800" dirty="0" err="1"/>
              <a:t>kehidupan</a:t>
            </a:r>
            <a:r>
              <a:rPr lang="en-MY" sz="2800" dirty="0"/>
              <a:t> </a:t>
            </a:r>
            <a:r>
              <a:rPr lang="en-MY" sz="2800" dirty="0" err="1" smtClean="0"/>
              <a:t>masyarakat</a:t>
            </a:r>
            <a:endParaRPr lang="en-MY" sz="2800" dirty="0" smtClean="0"/>
          </a:p>
          <a:p>
            <a:pPr marL="0" indent="0" eaLnBrk="1" hangingPunct="1">
              <a:lnSpc>
                <a:spcPct val="80000"/>
              </a:lnSpc>
              <a:buNone/>
              <a:tabLst>
                <a:tab pos="363538" algn="l"/>
              </a:tabLst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993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en-MY" sz="2800" dirty="0" smtClean="0"/>
              <a:t>Mishra </a:t>
            </a:r>
            <a:r>
              <a:rPr lang="en-MY" sz="2800" dirty="0"/>
              <a:t>&amp; </a:t>
            </a:r>
            <a:r>
              <a:rPr lang="en-MY" sz="2800" dirty="0" err="1"/>
              <a:t>Khoehler</a:t>
            </a:r>
            <a:r>
              <a:rPr lang="en-MY" sz="2800" dirty="0"/>
              <a:t> </a:t>
            </a:r>
            <a:r>
              <a:rPr lang="en-MY" sz="2800" dirty="0" err="1"/>
              <a:t>menjelaskan</a:t>
            </a:r>
            <a:r>
              <a:rPr lang="en-MY" sz="2800" dirty="0"/>
              <a:t> </a:t>
            </a:r>
            <a:r>
              <a:rPr lang="en-MY" sz="2800" dirty="0" err="1"/>
              <a:t>bahwa</a:t>
            </a:r>
            <a:r>
              <a:rPr lang="en-MY" sz="2800" dirty="0"/>
              <a:t> </a:t>
            </a:r>
            <a:r>
              <a:rPr lang="en-MY" sz="2800" dirty="0" err="1"/>
              <a:t>pengajaran</a:t>
            </a:r>
            <a:r>
              <a:rPr lang="en-MY" sz="2800" dirty="0"/>
              <a:t> yang </a:t>
            </a:r>
            <a:r>
              <a:rPr lang="en-MY" sz="2800" dirty="0" err="1" smtClean="0"/>
              <a:t>berkualiti</a:t>
            </a:r>
            <a:r>
              <a:rPr lang="en-MY" sz="2800" dirty="0" smtClean="0"/>
              <a:t> </a:t>
            </a:r>
            <a:r>
              <a:rPr lang="en-MY" sz="2800" dirty="0" err="1" smtClean="0"/>
              <a:t>memerlukakan</a:t>
            </a:r>
            <a:r>
              <a:rPr lang="en-MY" sz="2800" dirty="0"/>
              <a:t> </a:t>
            </a:r>
            <a:r>
              <a:rPr lang="en-MY" sz="2800" dirty="0" err="1" smtClean="0"/>
              <a:t>pemahaman</a:t>
            </a:r>
            <a:r>
              <a:rPr lang="en-MY" sz="2800" dirty="0" smtClean="0"/>
              <a:t> </a:t>
            </a:r>
            <a:r>
              <a:rPr lang="en-MY" sz="2800" dirty="0"/>
              <a:t>yang </a:t>
            </a:r>
            <a:r>
              <a:rPr lang="en-MY" sz="2800" dirty="0" err="1"/>
              <a:t>kompleks</a:t>
            </a:r>
            <a:r>
              <a:rPr lang="en-MY" sz="2800" dirty="0"/>
              <a:t> yang </a:t>
            </a:r>
            <a:r>
              <a:rPr lang="en-MY" sz="2800" dirty="0" err="1"/>
              <a:t>saling</a:t>
            </a:r>
            <a:r>
              <a:rPr lang="en-MY" sz="2800" dirty="0"/>
              <a:t> </a:t>
            </a:r>
            <a:r>
              <a:rPr lang="en-MY" sz="2800" dirty="0" err="1"/>
              <a:t>berhubungan</a:t>
            </a:r>
            <a:r>
              <a:rPr lang="en-MY" sz="2800" dirty="0"/>
              <a:t> </a:t>
            </a:r>
            <a:r>
              <a:rPr lang="en-MY" sz="2800" dirty="0" err="1"/>
              <a:t>diantara</a:t>
            </a:r>
            <a:r>
              <a:rPr lang="en-MY" sz="2800" dirty="0"/>
              <a:t> </a:t>
            </a:r>
            <a:r>
              <a:rPr lang="en-MY" sz="2800" dirty="0" err="1"/>
              <a:t>tiga</a:t>
            </a:r>
            <a:r>
              <a:rPr lang="en-MY" sz="2800" dirty="0"/>
              <a:t> </a:t>
            </a:r>
            <a:r>
              <a:rPr lang="en-MY" sz="2800" dirty="0" err="1"/>
              <a:t>sumber</a:t>
            </a:r>
            <a:r>
              <a:rPr lang="en-MY" sz="2800" dirty="0"/>
              <a:t> </a:t>
            </a:r>
            <a:r>
              <a:rPr lang="en-MY" sz="2800" dirty="0" err="1"/>
              <a:t>utama</a:t>
            </a:r>
            <a:r>
              <a:rPr lang="en-MY" sz="2800" dirty="0"/>
              <a:t> </a:t>
            </a:r>
            <a:r>
              <a:rPr lang="en-MY" sz="2800" dirty="0" err="1"/>
              <a:t>pengetahuan</a:t>
            </a:r>
            <a:r>
              <a:rPr lang="en-MY" sz="2800" dirty="0"/>
              <a:t>: </a:t>
            </a:r>
            <a:r>
              <a:rPr lang="en-MY" sz="2800" dirty="0" err="1"/>
              <a:t>teknologi</a:t>
            </a:r>
            <a:r>
              <a:rPr lang="en-MY" sz="2800" dirty="0"/>
              <a:t>, </a:t>
            </a:r>
            <a:r>
              <a:rPr lang="en-MY" sz="2800" dirty="0" err="1"/>
              <a:t>pedagogi</a:t>
            </a:r>
            <a:r>
              <a:rPr lang="en-MY" sz="2800" dirty="0"/>
              <a:t>,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 smtClean="0"/>
              <a:t>isi</a:t>
            </a:r>
            <a:r>
              <a:rPr lang="en-MY" sz="2800" dirty="0" smtClean="0"/>
              <a:t> </a:t>
            </a:r>
            <a:r>
              <a:rPr lang="en-MY" sz="2800" dirty="0" err="1" smtClean="0"/>
              <a:t>kandungan</a:t>
            </a:r>
            <a:r>
              <a:rPr lang="en-MY" sz="2800" dirty="0" smtClean="0"/>
              <a:t>,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bagaimana</a:t>
            </a:r>
            <a:r>
              <a:rPr lang="en-MY" sz="2800" dirty="0"/>
              <a:t> </a:t>
            </a:r>
            <a:r>
              <a:rPr lang="en-MY" sz="2800" dirty="0" err="1"/>
              <a:t>ketiga</a:t>
            </a:r>
            <a:r>
              <a:rPr lang="en-MY" sz="2800" dirty="0"/>
              <a:t> </a:t>
            </a:r>
            <a:r>
              <a:rPr lang="en-MY" sz="2800" dirty="0" err="1"/>
              <a:t>sumber</a:t>
            </a:r>
            <a:r>
              <a:rPr lang="en-MY" sz="2800" dirty="0"/>
              <a:t> </a:t>
            </a:r>
            <a:r>
              <a:rPr lang="en-MY" sz="2800" dirty="0" err="1" smtClean="0"/>
              <a:t>itu</a:t>
            </a:r>
            <a:r>
              <a:rPr lang="en-MY" sz="2800" dirty="0" smtClean="0"/>
              <a:t> </a:t>
            </a:r>
            <a:r>
              <a:rPr lang="en-MY" sz="2800" dirty="0" err="1" smtClean="0"/>
              <a:t>diterapkan</a:t>
            </a:r>
            <a:r>
              <a:rPr lang="en-MY" sz="2800" dirty="0" smtClean="0"/>
              <a:t> </a:t>
            </a:r>
            <a:r>
              <a:rPr lang="en-MY" sz="2800" dirty="0" err="1"/>
              <a:t>sesuai</a:t>
            </a:r>
            <a:r>
              <a:rPr lang="en-MY" sz="2800" dirty="0"/>
              <a:t> </a:t>
            </a:r>
            <a:r>
              <a:rPr lang="en-MY" sz="2800" dirty="0" err="1"/>
              <a:t>dengan</a:t>
            </a:r>
            <a:r>
              <a:rPr lang="en-MY" sz="2800" dirty="0"/>
              <a:t> </a:t>
            </a:r>
            <a:r>
              <a:rPr lang="en-MY" sz="2800" dirty="0" err="1"/>
              <a:t>konteksnya</a:t>
            </a:r>
            <a:r>
              <a:rPr lang="en-MY" sz="2800" dirty="0"/>
              <a:t>. (Koehler &amp; Mishra, 2008, 2009; Mishra &amp; Koehler, 2006). </a:t>
            </a:r>
            <a:endParaRPr lang="en-MY" sz="2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tabLst>
                <a:tab pos="363538" algn="l"/>
              </a:tabLst>
            </a:pPr>
            <a:r>
              <a:rPr lang="en-MY" sz="2800" dirty="0" err="1" smtClean="0"/>
              <a:t>Hubungan-hubungan</a:t>
            </a:r>
            <a:r>
              <a:rPr lang="en-MY" sz="2800" dirty="0" smtClean="0"/>
              <a:t> </a:t>
            </a:r>
            <a:r>
              <a:rPr lang="en-MY" sz="2800" dirty="0" err="1"/>
              <a:t>tersebut</a:t>
            </a:r>
            <a:r>
              <a:rPr lang="en-MY" sz="2800" dirty="0"/>
              <a:t> </a:t>
            </a:r>
            <a:r>
              <a:rPr lang="en-MY" sz="2800" dirty="0" err="1"/>
              <a:t>dapat</a:t>
            </a:r>
            <a:r>
              <a:rPr lang="en-MY" sz="2800" dirty="0"/>
              <a:t> </a:t>
            </a:r>
            <a:r>
              <a:rPr lang="en-MY" sz="2800" dirty="0" err="1"/>
              <a:t>tergambarkan</a:t>
            </a:r>
            <a:r>
              <a:rPr lang="en-MY" sz="2800" dirty="0"/>
              <a:t> </a:t>
            </a:r>
            <a:r>
              <a:rPr lang="en-MY" sz="2800" dirty="0" err="1"/>
              <a:t>pada</a:t>
            </a:r>
            <a:r>
              <a:rPr lang="en-MY" sz="2800" dirty="0"/>
              <a:t> </a:t>
            </a:r>
            <a:r>
              <a:rPr lang="en-MY" sz="2800" dirty="0" err="1"/>
              <a:t>gambar</a:t>
            </a:r>
            <a:r>
              <a:rPr lang="en-MY" sz="2800" dirty="0"/>
              <a:t> di </a:t>
            </a:r>
            <a:r>
              <a:rPr lang="en-MY" sz="2800" dirty="0" err="1"/>
              <a:t>bawah</a:t>
            </a:r>
            <a:r>
              <a:rPr lang="en-MY" sz="2800" dirty="0"/>
              <a:t> </a:t>
            </a:r>
            <a:r>
              <a:rPr lang="en-MY" sz="2800" dirty="0" err="1"/>
              <a:t>ini</a:t>
            </a:r>
            <a:r>
              <a:rPr lang="en-MY" sz="2800" dirty="0"/>
              <a:t>: 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835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5" y="1339850"/>
            <a:ext cx="5658171" cy="49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5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63594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perkataan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latin</a:t>
            </a:r>
            <a:r>
              <a:rPr lang="en-US" altLang="en-US" sz="2400" dirty="0" smtClean="0"/>
              <a:t>;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Teknos</a:t>
            </a:r>
            <a:r>
              <a:rPr lang="en-US" altLang="en-US" sz="2400" dirty="0" smtClean="0"/>
              <a:t>” – </a:t>
            </a:r>
            <a:r>
              <a:rPr lang="en-US" altLang="en-US" sz="2400" dirty="0" err="1" smtClean="0"/>
              <a:t>Teknik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cara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kaedah</a:t>
            </a: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“Logos” _ </a:t>
            </a:r>
            <a:r>
              <a:rPr lang="en-US" altLang="en-US" sz="2400" dirty="0" err="1" smtClean="0"/>
              <a:t>Kaji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belajar</a:t>
            </a:r>
            <a:r>
              <a:rPr lang="en-US" altLang="en-US" sz="2400" dirty="0" smtClean="0"/>
              <a:t>/ ‘Study’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/>
            <a:r>
              <a:rPr lang="en-US" altLang="en-US" sz="2400" dirty="0" smtClean="0"/>
              <a:t>‘</a:t>
            </a:r>
            <a:r>
              <a:rPr lang="en-US" altLang="en-US" sz="2400" dirty="0" err="1" smtClean="0"/>
              <a:t>Mengkaji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Mempelajari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teknik</a:t>
            </a:r>
            <a:r>
              <a:rPr lang="en-US" altLang="en-US" sz="2400" dirty="0" smtClean="0"/>
              <a:t>/ </a:t>
            </a:r>
            <a:r>
              <a:rPr lang="en-US" altLang="en-US" sz="2400" dirty="0" err="1" smtClean="0"/>
              <a:t>cara</a:t>
            </a:r>
            <a:r>
              <a:rPr lang="en-US" altLang="en-US" sz="2400" dirty="0" smtClean="0"/>
              <a:t>’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 </a:t>
            </a:r>
          </a:p>
          <a:p>
            <a:pPr marL="660400" indent="-660400" eaLnBrk="1" hangingPunct="1"/>
            <a:r>
              <a:rPr lang="en-US" altLang="en-US" sz="2400" dirty="0" err="1" smtClean="0"/>
              <a:t>Teknologi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bermaksud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kaedah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cara</a:t>
            </a:r>
            <a:r>
              <a:rPr lang="en-US" altLang="en-US" sz="2400" dirty="0" smtClean="0"/>
              <a:t>, idea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menghasilkan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berkesan</a:t>
            </a:r>
            <a:r>
              <a:rPr lang="en-US" altLang="en-US" dirty="0" smtClean="0">
                <a:solidFill>
                  <a:srgbClr val="FFFF00"/>
                </a:solidFill>
              </a:rPr>
              <a:t>.</a:t>
            </a:r>
          </a:p>
          <a:p>
            <a:pPr marL="660400" indent="-660400"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3000" y="1019629"/>
            <a:ext cx="7078663" cy="431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000" b="1" kern="1200" dirty="0">
                <a:solidFill>
                  <a:schemeClr val="tx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en-MY" altLang="en-US" sz="2800" dirty="0" err="1" smtClean="0">
                <a:solidFill>
                  <a:srgbClr val="800000"/>
                </a:solidFill>
              </a:rPr>
              <a:t>Konsep</a:t>
            </a:r>
            <a:r>
              <a:rPr lang="en-MY" altLang="en-US" sz="2800" dirty="0" smtClean="0">
                <a:solidFill>
                  <a:srgbClr val="800000"/>
                </a:solidFill>
              </a:rPr>
              <a:t> </a:t>
            </a:r>
            <a:r>
              <a:rPr lang="en-MY" altLang="en-US" sz="2800" dirty="0" err="1" smtClean="0">
                <a:solidFill>
                  <a:srgbClr val="800000"/>
                </a:solidFill>
              </a:rPr>
              <a:t>Teknologi</a:t>
            </a:r>
            <a:endParaRPr lang="en-MY" altLang="en-US" sz="28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06" y="943535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620" y="133985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>
                <a:latin typeface="Century Gothic" panose="020B0502020202020204" pitchFamily="34" charset="0"/>
              </a:rPr>
              <a:t>Secara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umum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kerangka</a:t>
            </a:r>
            <a:r>
              <a:rPr lang="en-MY" sz="2400" dirty="0">
                <a:latin typeface="Century Gothic" panose="020B0502020202020204" pitchFamily="34" charset="0"/>
              </a:rPr>
              <a:t> TPACK </a:t>
            </a:r>
            <a:r>
              <a:rPr lang="en-MY" sz="2400" dirty="0" err="1" smtClean="0">
                <a:latin typeface="Century Gothic" panose="020B0502020202020204" pitchFamily="34" charset="0"/>
              </a:rPr>
              <a:t>adalah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terdiri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daripada</a:t>
            </a:r>
            <a:r>
              <a:rPr lang="en-MY" sz="2400" dirty="0">
                <a:latin typeface="Century Gothic" panose="020B0502020202020204" pitchFamily="34" charset="0"/>
              </a:rPr>
              <a:t> 7 </a:t>
            </a:r>
            <a:r>
              <a:rPr lang="en-MY" sz="2400" dirty="0" err="1">
                <a:latin typeface="Century Gothic" panose="020B0502020202020204" pitchFamily="34" charset="0"/>
              </a:rPr>
              <a:t>komponen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iaitu</a:t>
            </a:r>
            <a:r>
              <a:rPr lang="en-MY" sz="2400" dirty="0">
                <a:latin typeface="Century Gothic" panose="020B0502020202020204" pitchFamily="34" charset="0"/>
              </a:rPr>
              <a:t>;</a:t>
            </a:r>
          </a:p>
          <a:p>
            <a:pPr marL="901700" indent="-901700"/>
            <a:r>
              <a:rPr lang="en-MY" sz="2400" b="1" dirty="0">
                <a:latin typeface="Century Gothic" panose="020B0502020202020204" pitchFamily="34" charset="0"/>
              </a:rPr>
              <a:t>CK</a:t>
            </a:r>
            <a:r>
              <a:rPr lang="en-MY" sz="2400" dirty="0">
                <a:latin typeface="Century Gothic" panose="020B0502020202020204" pitchFamily="34" charset="0"/>
              </a:rPr>
              <a:t> - </a:t>
            </a:r>
            <a:r>
              <a:rPr lang="en-MY" sz="2400" dirty="0" smtClean="0">
                <a:latin typeface="Century Gothic" panose="020B0502020202020204" pitchFamily="34" charset="0"/>
              </a:rPr>
              <a:t>  Content </a:t>
            </a:r>
            <a:r>
              <a:rPr lang="en-MY" sz="2400" dirty="0">
                <a:latin typeface="Century Gothic" panose="020B0502020202020204" pitchFamily="34" charset="0"/>
              </a:rPr>
              <a:t>Knowledge 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 smtClean="0">
                <a:latin typeface="Century Gothic" panose="020B0502020202020204" pitchFamily="34" charset="0"/>
              </a:rPr>
              <a:t>Kandungan</a:t>
            </a:r>
            <a:r>
              <a:rPr lang="en-MY" sz="2400" dirty="0" smtClean="0">
                <a:latin typeface="Century Gothic" panose="020B0502020202020204" pitchFamily="34" charset="0"/>
              </a:rPr>
              <a:t>)</a:t>
            </a:r>
            <a:endParaRPr lang="en-MY" sz="2400" dirty="0">
              <a:latin typeface="Century Gothic" panose="020B0502020202020204" pitchFamily="34" charset="0"/>
            </a:endParaRPr>
          </a:p>
          <a:p>
            <a:pPr marL="901700" indent="-901700"/>
            <a:r>
              <a:rPr lang="en-MY" sz="2400" b="1" dirty="0">
                <a:latin typeface="Century Gothic" panose="020B0502020202020204" pitchFamily="34" charset="0"/>
              </a:rPr>
              <a:t>PK</a:t>
            </a:r>
            <a:r>
              <a:rPr lang="en-MY" sz="2400" dirty="0">
                <a:latin typeface="Century Gothic" panose="020B0502020202020204" pitchFamily="34" charset="0"/>
              </a:rPr>
              <a:t> - </a:t>
            </a:r>
            <a:r>
              <a:rPr lang="en-MY" sz="2400" dirty="0" smtClean="0">
                <a:latin typeface="Century Gothic" panose="020B0502020202020204" pitchFamily="34" charset="0"/>
              </a:rPr>
              <a:t>   Pedagogical Knowledge 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 smtClean="0">
                <a:latin typeface="Century Gothic" panose="020B0502020202020204" pitchFamily="34" charset="0"/>
              </a:rPr>
              <a:t>Pedagogi</a:t>
            </a:r>
            <a:r>
              <a:rPr lang="en-MY" sz="2400" dirty="0" smtClean="0">
                <a:latin typeface="Century Gothic" panose="020B0502020202020204" pitchFamily="34" charset="0"/>
              </a:rPr>
              <a:t>)</a:t>
            </a:r>
            <a:endParaRPr lang="en-MY" sz="2400" dirty="0">
              <a:latin typeface="Century Gothic" panose="020B0502020202020204" pitchFamily="34" charset="0"/>
            </a:endParaRPr>
          </a:p>
          <a:p>
            <a:pPr marL="806450" indent="-806450"/>
            <a:r>
              <a:rPr lang="en-MY" sz="2400" b="1" dirty="0">
                <a:latin typeface="Century Gothic" panose="020B0502020202020204" pitchFamily="34" charset="0"/>
              </a:rPr>
              <a:t>TK </a:t>
            </a:r>
            <a:r>
              <a:rPr lang="en-MY" sz="2400" dirty="0">
                <a:latin typeface="Century Gothic" panose="020B0502020202020204" pitchFamily="34" charset="0"/>
              </a:rPr>
              <a:t>- </a:t>
            </a:r>
            <a:r>
              <a:rPr lang="en-MY" sz="2400" dirty="0" smtClean="0">
                <a:latin typeface="Century Gothic" panose="020B0502020202020204" pitchFamily="34" charset="0"/>
              </a:rPr>
              <a:t>   Technological </a:t>
            </a:r>
            <a:r>
              <a:rPr lang="en-MY" sz="2400" dirty="0">
                <a:latin typeface="Century Gothic" panose="020B0502020202020204" pitchFamily="34" charset="0"/>
              </a:rPr>
              <a:t>Knowledge </a:t>
            </a:r>
            <a:r>
              <a:rPr lang="en-MY" sz="2400" dirty="0" smtClean="0">
                <a:latin typeface="Century Gothic" panose="020B0502020202020204" pitchFamily="34" charset="0"/>
              </a:rPr>
              <a:t>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 </a:t>
            </a:r>
            <a:r>
              <a:rPr lang="en-MY" sz="2400" dirty="0" err="1" smtClean="0">
                <a:latin typeface="Century Gothic" panose="020B0502020202020204" pitchFamily="34" charset="0"/>
              </a:rPr>
              <a:t>Teknologi</a:t>
            </a:r>
            <a:r>
              <a:rPr lang="en-MY" sz="2400" dirty="0" smtClean="0">
                <a:latin typeface="Century Gothic" panose="020B0502020202020204" pitchFamily="34" charset="0"/>
              </a:rPr>
              <a:t>)</a:t>
            </a:r>
            <a:endParaRPr lang="en-MY" sz="2400" dirty="0">
              <a:latin typeface="Century Gothic" panose="020B0502020202020204" pitchFamily="34" charset="0"/>
            </a:endParaRPr>
          </a:p>
          <a:p>
            <a:pPr marL="901700" indent="-901700"/>
            <a:r>
              <a:rPr lang="en-MY" sz="2400" b="1" dirty="0">
                <a:latin typeface="Century Gothic" panose="020B0502020202020204" pitchFamily="34" charset="0"/>
              </a:rPr>
              <a:t>PCK</a:t>
            </a:r>
            <a:r>
              <a:rPr lang="en-MY" sz="2400" dirty="0">
                <a:latin typeface="Century Gothic" panose="020B0502020202020204" pitchFamily="34" charset="0"/>
              </a:rPr>
              <a:t> - Pedagogical Content Knowledge </a:t>
            </a:r>
            <a:r>
              <a:rPr lang="en-MY" sz="2400" dirty="0" smtClean="0">
                <a:latin typeface="Century Gothic" panose="020B0502020202020204" pitchFamily="34" charset="0"/>
              </a:rPr>
              <a:t>    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Pedagogi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 smtClean="0">
                <a:latin typeface="Century Gothic" panose="020B0502020202020204" pitchFamily="34" charset="0"/>
              </a:rPr>
              <a:t>Kandungan</a:t>
            </a:r>
            <a:r>
              <a:rPr lang="en-MY" sz="2400" dirty="0" smtClean="0">
                <a:latin typeface="Century Gothic" panose="020B0502020202020204" pitchFamily="34" charset="0"/>
              </a:rPr>
              <a:t>) </a:t>
            </a:r>
            <a:endParaRPr lang="en-MY" sz="2400" dirty="0">
              <a:latin typeface="Century Gothic" panose="020B0502020202020204" pitchFamily="34" charset="0"/>
            </a:endParaRPr>
          </a:p>
          <a:p>
            <a:pPr marL="806450" indent="-806450"/>
            <a:r>
              <a:rPr lang="en-MY" sz="2400" b="1" dirty="0">
                <a:latin typeface="Century Gothic" panose="020B0502020202020204" pitchFamily="34" charset="0"/>
              </a:rPr>
              <a:t>TCK</a:t>
            </a:r>
            <a:r>
              <a:rPr lang="en-MY" sz="2400" dirty="0">
                <a:latin typeface="Century Gothic" panose="020B0502020202020204" pitchFamily="34" charset="0"/>
              </a:rPr>
              <a:t> - Technological Content Knowledge </a:t>
            </a:r>
            <a:r>
              <a:rPr lang="en-MY" sz="2400" dirty="0" smtClean="0">
                <a:latin typeface="Century Gothic" panose="020B0502020202020204" pitchFamily="34" charset="0"/>
              </a:rPr>
              <a:t> 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Teknologi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Kandungan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</a:p>
          <a:p>
            <a:pPr marL="712788" indent="-712788"/>
            <a:r>
              <a:rPr lang="en-MY" sz="2400" b="1" dirty="0">
                <a:latin typeface="Century Gothic" panose="020B0502020202020204" pitchFamily="34" charset="0"/>
              </a:rPr>
              <a:t>TPK</a:t>
            </a:r>
            <a:r>
              <a:rPr lang="en-MY" sz="2400" dirty="0">
                <a:latin typeface="Century Gothic" panose="020B0502020202020204" pitchFamily="34" charset="0"/>
              </a:rPr>
              <a:t> - Technological Pedagogical Knowledge </a:t>
            </a:r>
            <a:r>
              <a:rPr lang="en-MY" sz="2400" dirty="0" smtClean="0">
                <a:latin typeface="Century Gothic" panose="020B0502020202020204" pitchFamily="34" charset="0"/>
              </a:rPr>
              <a:t> (</a:t>
            </a:r>
            <a:r>
              <a:rPr lang="en-MY" sz="2400" dirty="0" err="1" smtClean="0">
                <a:latin typeface="Century Gothic" panose="020B0502020202020204" pitchFamily="34" charset="0"/>
              </a:rPr>
              <a:t>Pengetahuan</a:t>
            </a:r>
            <a:r>
              <a:rPr lang="en-MY" sz="2400" dirty="0" smtClean="0">
                <a:latin typeface="Century Gothic" panose="020B0502020202020204" pitchFamily="34" charset="0"/>
              </a:rPr>
              <a:t> </a:t>
            </a:r>
            <a:r>
              <a:rPr lang="en-MY" sz="2400" dirty="0" err="1">
                <a:latin typeface="Century Gothic" panose="020B0502020202020204" pitchFamily="34" charset="0"/>
              </a:rPr>
              <a:t>Teknologi</a:t>
            </a:r>
            <a:r>
              <a:rPr lang="en-MY" sz="2400" dirty="0">
                <a:latin typeface="Century Gothic" panose="020B0502020202020204" pitchFamily="34" charset="0"/>
              </a:rPr>
              <a:t> </a:t>
            </a:r>
            <a:r>
              <a:rPr lang="en-MY" sz="2400" dirty="0" err="1" smtClean="0">
                <a:latin typeface="Century Gothic" panose="020B0502020202020204" pitchFamily="34" charset="0"/>
              </a:rPr>
              <a:t>Pedagogi</a:t>
            </a:r>
            <a:r>
              <a:rPr lang="en-MY" sz="2400" dirty="0" smtClean="0">
                <a:latin typeface="Century Gothic" panose="020B0502020202020204" pitchFamily="34" charset="0"/>
              </a:rPr>
              <a:t>)</a:t>
            </a:r>
            <a:endParaRPr lang="en-MY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06" y="943535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620" y="133985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 smtClean="0">
                <a:latin typeface="Century Gothic" panose="020B0502020202020204" pitchFamily="34" charset="0"/>
              </a:rPr>
              <a:t>Kesimpulan</a:t>
            </a:r>
            <a:r>
              <a:rPr lang="en-MY" sz="2400" dirty="0" smtClean="0">
                <a:latin typeface="Century Gothic" panose="020B0502020202020204" pitchFamily="34" charset="0"/>
              </a:rPr>
              <a:t>:</a:t>
            </a:r>
          </a:p>
          <a:p>
            <a:endParaRPr lang="en-MY" sz="2400" dirty="0">
              <a:latin typeface="Century Gothic" panose="020B0502020202020204" pitchFamily="34" charset="0"/>
            </a:endParaRPr>
          </a:p>
          <a:p>
            <a:r>
              <a:rPr lang="en-MY" sz="2400" dirty="0" err="1">
                <a:latin typeface="+mn-lt"/>
              </a:rPr>
              <a:t>Menurut</a:t>
            </a:r>
            <a:r>
              <a:rPr lang="en-MY" sz="2400" dirty="0">
                <a:latin typeface="+mn-lt"/>
              </a:rPr>
              <a:t> Koehler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Mishra (2008), </a:t>
            </a:r>
            <a:r>
              <a:rPr lang="en-MY" sz="2400" dirty="0" err="1">
                <a:latin typeface="+mn-lt"/>
              </a:rPr>
              <a:t>integrasi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pengetahuan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teknologi</a:t>
            </a:r>
            <a:r>
              <a:rPr lang="en-MY" sz="2400" dirty="0">
                <a:latin typeface="+mn-lt"/>
              </a:rPr>
              <a:t>, </a:t>
            </a:r>
            <a:r>
              <a:rPr lang="en-MY" sz="2400" dirty="0" err="1">
                <a:latin typeface="+mn-lt"/>
              </a:rPr>
              <a:t>pedagogi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kandungan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dalam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pengajaran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akan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menghasilkan</a:t>
            </a:r>
            <a:r>
              <a:rPr lang="en-MY" sz="2400" dirty="0">
                <a:latin typeface="+mn-lt"/>
              </a:rPr>
              <a:t> </a:t>
            </a:r>
            <a:r>
              <a:rPr lang="en-MY" sz="2400" dirty="0" err="1" smtClean="0">
                <a:latin typeface="+mn-lt"/>
              </a:rPr>
              <a:t>PdP</a:t>
            </a:r>
            <a:r>
              <a:rPr lang="en-MY" sz="2400" dirty="0">
                <a:latin typeface="+mn-lt"/>
              </a:rPr>
              <a:t> yang </a:t>
            </a:r>
            <a:r>
              <a:rPr lang="en-MY" sz="2400" dirty="0" err="1">
                <a:latin typeface="+mn-lt"/>
              </a:rPr>
              <a:t>efektif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sempurna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bagi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seorang</a:t>
            </a:r>
            <a:r>
              <a:rPr lang="en-MY" sz="2400" dirty="0">
                <a:latin typeface="+mn-lt"/>
              </a:rPr>
              <a:t> guru </a:t>
            </a:r>
            <a:r>
              <a:rPr lang="en-MY" sz="2400" dirty="0" err="1">
                <a:latin typeface="+mn-lt"/>
              </a:rPr>
              <a:t>atau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pengajar</a:t>
            </a:r>
            <a:r>
              <a:rPr lang="en-MY" sz="24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8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9906" y="943535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TPACK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620" y="133985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dirty="0" err="1" smtClean="0">
                <a:latin typeface="Century Gothic" panose="020B0502020202020204" pitchFamily="34" charset="0"/>
              </a:rPr>
              <a:t>Kesimpulan</a:t>
            </a:r>
            <a:r>
              <a:rPr lang="en-MY" sz="2400" dirty="0" smtClean="0">
                <a:latin typeface="Century Gothic" panose="020B0502020202020204" pitchFamily="34" charset="0"/>
              </a:rPr>
              <a:t>:</a:t>
            </a:r>
          </a:p>
          <a:p>
            <a:endParaRPr lang="en-MY" sz="2400" dirty="0">
              <a:latin typeface="Century Gothic" panose="020B0502020202020204" pitchFamily="34" charset="0"/>
            </a:endParaRPr>
          </a:p>
          <a:p>
            <a:r>
              <a:rPr lang="en-MY" sz="2400" dirty="0" err="1">
                <a:latin typeface="+mn-lt"/>
              </a:rPr>
              <a:t>Menurut</a:t>
            </a:r>
            <a:r>
              <a:rPr lang="en-MY" sz="2400" dirty="0">
                <a:latin typeface="+mn-lt"/>
              </a:rPr>
              <a:t> Koehler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Mishra (2008), </a:t>
            </a:r>
            <a:r>
              <a:rPr lang="en-MY" sz="2400" dirty="0" err="1">
                <a:latin typeface="+mn-lt"/>
              </a:rPr>
              <a:t>integrasi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pengetahuan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teknologi</a:t>
            </a:r>
            <a:r>
              <a:rPr lang="en-MY" sz="2400" dirty="0">
                <a:latin typeface="+mn-lt"/>
              </a:rPr>
              <a:t>, </a:t>
            </a:r>
            <a:r>
              <a:rPr lang="en-MY" sz="2400" dirty="0" err="1">
                <a:latin typeface="+mn-lt"/>
              </a:rPr>
              <a:t>pedagogi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kandungan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dalam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pengajaran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akan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menghasilkan</a:t>
            </a:r>
            <a:r>
              <a:rPr lang="en-MY" sz="2400" dirty="0">
                <a:latin typeface="+mn-lt"/>
              </a:rPr>
              <a:t> </a:t>
            </a:r>
            <a:r>
              <a:rPr lang="en-MY" sz="2400" dirty="0" err="1" smtClean="0">
                <a:latin typeface="+mn-lt"/>
              </a:rPr>
              <a:t>PdP</a:t>
            </a:r>
            <a:r>
              <a:rPr lang="en-MY" sz="2400" dirty="0">
                <a:latin typeface="+mn-lt"/>
              </a:rPr>
              <a:t> yang </a:t>
            </a:r>
            <a:r>
              <a:rPr lang="en-MY" sz="2400" dirty="0" err="1">
                <a:latin typeface="+mn-lt"/>
              </a:rPr>
              <a:t>efektif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dan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sempurna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bagi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seorang</a:t>
            </a:r>
            <a:r>
              <a:rPr lang="en-MY" sz="2400" dirty="0">
                <a:latin typeface="+mn-lt"/>
              </a:rPr>
              <a:t> guru </a:t>
            </a:r>
            <a:r>
              <a:rPr lang="en-MY" sz="2400" dirty="0" err="1">
                <a:latin typeface="+mn-lt"/>
              </a:rPr>
              <a:t>atau</a:t>
            </a:r>
            <a:r>
              <a:rPr lang="en-MY" sz="2400" dirty="0">
                <a:latin typeface="+mn-lt"/>
              </a:rPr>
              <a:t> </a:t>
            </a:r>
            <a:r>
              <a:rPr lang="en-MY" sz="2400" dirty="0" err="1">
                <a:latin typeface="+mn-lt"/>
              </a:rPr>
              <a:t>pengajar</a:t>
            </a:r>
            <a:r>
              <a:rPr lang="en-MY" sz="24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80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72338" cy="4381500"/>
          </a:xfrm>
        </p:spPr>
        <p:txBody>
          <a:bodyPr/>
          <a:lstStyle/>
          <a:p>
            <a:pPr marL="660400" indent="-660400" algn="ctr" eaLnBrk="1" hangingPunct="1"/>
            <a:endParaRPr lang="en-US" altLang="en-US" sz="1800" dirty="0" smtClean="0">
              <a:solidFill>
                <a:schemeClr val="bg1"/>
              </a:solidFill>
            </a:endParaRP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  <a:hlinkClick r:id="rId2"/>
              </a:rPr>
              <a:t>sajap@ipgktb.edu.my</a:t>
            </a:r>
            <a:endParaRPr lang="en-US" altLang="en-US" sz="2800" b="1" dirty="0" smtClean="0">
              <a:solidFill>
                <a:srgbClr val="A50021"/>
              </a:solidFill>
            </a:endParaRP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</a:rPr>
              <a:t>http://www.sajadstudio.info</a:t>
            </a:r>
          </a:p>
        </p:txBody>
      </p:sp>
    </p:spTree>
    <p:extLst>
      <p:ext uri="{BB962C8B-B14F-4D97-AF65-F5344CB8AC3E}">
        <p14:creationId xmlns:p14="http://schemas.microsoft.com/office/powerpoint/2010/main" val="41990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7772400" cy="1808669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Kasih</a:t>
            </a:r>
            <a:endParaRPr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A4D-F559-40E9-9EB2-EEEA8CBBAC6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376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:</a:t>
            </a:r>
          </a:p>
          <a:p>
            <a:pPr marL="660400" indent="-660400" algn="ctr" eaLnBrk="1" hangingPunct="1">
              <a:buFontTx/>
              <a:buNone/>
            </a:pPr>
            <a:r>
              <a:rPr lang="en-US" altLang="en-US" sz="2400" dirty="0" smtClean="0"/>
              <a:t>Bahasa </a:t>
            </a:r>
            <a:r>
              <a:rPr lang="en-US" altLang="en-US" sz="2400" dirty="0" err="1" smtClean="0"/>
              <a:t>Yunani</a:t>
            </a:r>
            <a:endParaRPr lang="en-US" altLang="en-US" sz="2400" dirty="0" smtClean="0"/>
          </a:p>
          <a:p>
            <a:pPr marL="660400" indent="-660400" algn="ctr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algn="ctr" eaLnBrk="1" hangingPunct="1">
              <a:buFontTx/>
              <a:buNone/>
            </a:pPr>
            <a:r>
              <a:rPr lang="en-US" altLang="en-US" sz="2800" dirty="0" smtClean="0"/>
              <a:t>“</a:t>
            </a:r>
            <a:r>
              <a:rPr lang="en-US" altLang="en-US" sz="2800" dirty="0" err="1" smtClean="0"/>
              <a:t>techne</a:t>
            </a:r>
            <a:r>
              <a:rPr lang="en-US" altLang="en-US" sz="2800" dirty="0" smtClean="0"/>
              <a:t>” – </a:t>
            </a:r>
            <a:r>
              <a:rPr lang="en-US" altLang="en-US" sz="2800" dirty="0" err="1" smtClean="0"/>
              <a:t>kemahiran</a:t>
            </a:r>
            <a:endParaRPr lang="en-US" altLang="en-US" sz="2800" dirty="0" smtClean="0"/>
          </a:p>
          <a:p>
            <a:pPr marL="660400" indent="-660400" algn="ctr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algn="ctr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3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Teknologi</a:t>
            </a:r>
            <a:endParaRPr lang="en-US" altLang="en-US" sz="2400" b="1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Kata Galbraith (1967)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…the systematic application of scientific knowledge and other organized knowledge to practical tasks.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…</a:t>
            </a:r>
            <a:r>
              <a:rPr lang="en-US" altLang="en-US" sz="2400" dirty="0" err="1" smtClean="0"/>
              <a:t>kemahiran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pengetahuan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saintifik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mahupun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sistematik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sehingga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terbit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amalan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praktikal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melaksanakan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tugas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err="1" smtClean="0"/>
              <a:t>Teknologi</a:t>
            </a:r>
            <a:r>
              <a:rPr lang="en-US" altLang="en-US" sz="2400" b="1" dirty="0" smtClean="0"/>
              <a:t>: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Kata Evans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Nation (2000)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  <a:p>
            <a:pPr marL="660400" indent="-660400" eaLnBrk="1" hangingPunct="1">
              <a:buFontTx/>
              <a:buNone/>
            </a:pPr>
            <a:r>
              <a:rPr lang="en-US" altLang="en-US" sz="2400" dirty="0" smtClean="0"/>
              <a:t>      “Technology is not a tool – it is an art or science of how to use a tool for a purpose.”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Media:</a:t>
            </a:r>
          </a:p>
          <a:p>
            <a:pPr marL="660400" indent="-660400" eaLnBrk="1" hangingPunct="1">
              <a:buFontTx/>
              <a:buNone/>
            </a:pPr>
            <a:r>
              <a:rPr lang="en-US" altLang="en-US" sz="2400" dirty="0" err="1" smtClean="0"/>
              <a:t>Menurut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Percival </a:t>
            </a:r>
            <a:r>
              <a:rPr lang="en-US" altLang="en-US" sz="2400" dirty="0"/>
              <a:t>&amp; </a:t>
            </a:r>
            <a:r>
              <a:rPr lang="en-US" altLang="en-US" sz="2400" dirty="0" err="1"/>
              <a:t>Elington</a:t>
            </a:r>
            <a:r>
              <a:rPr lang="en-US" altLang="en-US" sz="2400" dirty="0"/>
              <a:t> (1984</a:t>
            </a:r>
            <a:r>
              <a:rPr lang="en-US" altLang="en-US" sz="2400" dirty="0" smtClean="0"/>
              <a:t>) media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;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Pelbagai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Alatan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Fizikal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Teknologi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Pendidikan</a:t>
            </a:r>
            <a:r>
              <a:rPr lang="en-US" altLang="en-US" sz="2400" dirty="0"/>
              <a:t>.</a:t>
            </a:r>
          </a:p>
          <a:p>
            <a:pPr marL="449263" indent="-449263" eaLnBrk="1" hangingPunct="1">
              <a:buFontTx/>
              <a:buNone/>
            </a:pPr>
            <a:r>
              <a:rPr lang="en-US" altLang="en-US" sz="2400" dirty="0"/>
              <a:t>   - </a:t>
            </a:r>
            <a:r>
              <a:rPr lang="en-US" altLang="en-US" sz="2400" dirty="0" err="1"/>
              <a:t>perkataan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bercetak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filem</a:t>
            </a:r>
            <a:r>
              <a:rPr lang="en-US" altLang="en-US" sz="2400" dirty="0"/>
              <a:t>, pita, </a:t>
            </a:r>
            <a:r>
              <a:rPr lang="en-US" altLang="en-US" sz="2400" dirty="0" err="1"/>
              <a:t>piring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hitam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slaid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kombinasi</a:t>
            </a:r>
            <a:r>
              <a:rPr lang="en-US" altLang="en-US" sz="2400" dirty="0"/>
              <a:t> di </a:t>
            </a:r>
            <a:r>
              <a:rPr lang="en-US" altLang="en-US" sz="2400" dirty="0" err="1" smtClean="0"/>
              <a:t>antaranya</a:t>
            </a:r>
            <a:r>
              <a:rPr lang="en-US" altLang="en-US" sz="2400" dirty="0" smtClean="0"/>
              <a:t>.</a:t>
            </a:r>
          </a:p>
          <a:p>
            <a:pPr marL="533400" indent="-533400" eaLnBrk="1" hangingPunct="1">
              <a:buFontTx/>
              <a:buNone/>
            </a:pPr>
            <a:endParaRPr lang="en-US" altLang="en-US" sz="2400" dirty="0" smtClean="0"/>
          </a:p>
          <a:p>
            <a:pPr marL="533400" indent="-533400" eaLnBrk="1" hangingPunct="1">
              <a:buFont typeface="+mj-lt"/>
              <a:buAutoNum type="arabicPeriod" startAt="2"/>
            </a:pPr>
            <a:r>
              <a:rPr lang="en-US" altLang="en-US" sz="2400" dirty="0" err="1" smtClean="0"/>
              <a:t>Pelbagai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Saluran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 Massa.</a:t>
            </a:r>
          </a:p>
          <a:p>
            <a:pPr marL="363538" indent="-363538" eaLnBrk="1" hangingPunct="1"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surat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khabar</a:t>
            </a:r>
            <a:r>
              <a:rPr lang="en-US" altLang="en-US" sz="2400" dirty="0"/>
              <a:t>, radio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televisyen</a:t>
            </a:r>
            <a:endParaRPr lang="en-US" altLang="en-US" sz="2400" dirty="0"/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4330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68450"/>
            <a:ext cx="7272338" cy="43815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altLang="en-US" sz="2400" b="1" dirty="0" smtClean="0"/>
              <a:t>Media: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Saluran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Perantara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Pembawa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maklumat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penyampai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penerima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filem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televisyen</a:t>
            </a:r>
            <a:r>
              <a:rPr lang="en-US" altLang="en-US" sz="2400" dirty="0"/>
              <a:t>, radio, </a:t>
            </a:r>
            <a:r>
              <a:rPr lang="en-US" altLang="en-US" sz="2400" dirty="0" err="1"/>
              <a:t>rakaman</a:t>
            </a:r>
            <a:r>
              <a:rPr lang="en-US" altLang="en-US" sz="2400" dirty="0"/>
              <a:t> audio, </a:t>
            </a:r>
            <a:r>
              <a:rPr lang="en-US" altLang="en-US" sz="2400" dirty="0" err="1"/>
              <a:t>gambar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foto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bercetak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pengajar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Heinich</a:t>
            </a:r>
            <a:r>
              <a:rPr lang="en-US" altLang="en-US" sz="2400" dirty="0"/>
              <a:t> et al.(2002), </a:t>
            </a:r>
            <a:r>
              <a:rPr lang="en-US" altLang="en-US" sz="2400" dirty="0" smtClean="0"/>
              <a:t>media </a:t>
            </a:r>
            <a:r>
              <a:rPr lang="en-US" altLang="en-US" sz="2400" dirty="0" err="1" smtClean="0"/>
              <a:t>membantu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proses </a:t>
            </a:r>
            <a:r>
              <a:rPr lang="en-US" altLang="en-US" sz="2400" dirty="0" err="1"/>
              <a:t>komunikasi</a:t>
            </a:r>
            <a:r>
              <a:rPr lang="en-US" altLang="en-US" sz="2400" dirty="0"/>
              <a:t>.</a:t>
            </a:r>
          </a:p>
          <a:p>
            <a:pPr marL="660400" indent="-660400" eaLnBrk="1" hangingPunct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718" y="99060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Konsep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Teknologi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dan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32114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IPGM1">
  <a:themeElements>
    <a:clrScheme name="Custom 301">
      <a:dk1>
        <a:srgbClr val="000000"/>
      </a:dk1>
      <a:lt1>
        <a:srgbClr val="FFFFFF"/>
      </a:lt1>
      <a:dk2>
        <a:srgbClr val="0B6483"/>
      </a:dk2>
      <a:lt2>
        <a:srgbClr val="D4ECEB"/>
      </a:lt2>
      <a:accent1>
        <a:srgbClr val="6BB0D3"/>
      </a:accent1>
      <a:accent2>
        <a:srgbClr val="72C2C0"/>
      </a:accent2>
      <a:accent3>
        <a:srgbClr val="CCCC66"/>
      </a:accent3>
      <a:accent4>
        <a:srgbClr val="AFA8A1"/>
      </a:accent4>
      <a:accent5>
        <a:srgbClr val="E0977A"/>
      </a:accent5>
      <a:accent6>
        <a:srgbClr val="8EC171"/>
      </a:accent6>
      <a:hlink>
        <a:srgbClr val="F466F4"/>
      </a:hlink>
      <a:folHlink>
        <a:srgbClr val="AEB12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7001</TotalTime>
  <Words>1410</Words>
  <Application>Microsoft Office PowerPoint</Application>
  <PresentationFormat>On-screen Show (4:3)</PresentationFormat>
  <Paragraphs>264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Century Gothic</vt:lpstr>
      <vt:lpstr>Times New Roman</vt:lpstr>
      <vt:lpstr>Wingdings</vt:lpstr>
      <vt:lpstr>Template IPGM1</vt:lpstr>
      <vt:lpstr>EDUP3053 Teknologi untuk Pengajaran dan Pembelajaran  Topik 1: Teknologi dan Media Pengajaran  Jabatan Teknologi Pendidikan IPG Kampus Tuanku Bainun</vt:lpstr>
      <vt:lpstr>Pengenalan</vt:lpstr>
      <vt:lpstr>Konsep Teknologi</vt:lpstr>
      <vt:lpstr>PowerPoint Presentation</vt:lpstr>
      <vt:lpstr>Konsep Teknologi</vt:lpstr>
      <vt:lpstr>Konsep Teknologi</vt:lpstr>
      <vt:lpstr>Konsep Teknologi</vt:lpstr>
      <vt:lpstr>Konsep Teknologi dan Media</vt:lpstr>
      <vt:lpstr>Konsep Teknologi dan Media</vt:lpstr>
      <vt:lpstr>Konsep Teknologi dan Media</vt:lpstr>
      <vt:lpstr>Konsep Teknologi dan Media untuk PdP</vt:lpstr>
      <vt:lpstr>Konsep Teknologi dan Media untuk PdP</vt:lpstr>
      <vt:lpstr>Konsep Pengajaran</vt:lpstr>
      <vt:lpstr>Konsep Pengajaran</vt:lpstr>
      <vt:lpstr>Konsep Pengajaran</vt:lpstr>
      <vt:lpstr>Konsep Teknologi dan Media untuk PdP</vt:lpstr>
      <vt:lpstr>Konsep Teknologi dan Media untuk PdP</vt:lpstr>
      <vt:lpstr>Konsep Media Pengajaran</vt:lpstr>
      <vt:lpstr>Konsep Media Pengajaran</vt:lpstr>
      <vt:lpstr>Konsep Teknologi Pendidikan dan Teknologi Pengajaran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Konsep Teknologi dan Media untuk PdP</vt:lpstr>
      <vt:lpstr>    Pengertian dan konsep teknologi pengajaran</vt:lpstr>
      <vt:lpstr>PowerPoint Presentation</vt:lpstr>
      <vt:lpstr>PowerPoint Presentation</vt:lpstr>
      <vt:lpstr>Domin Teknologi Pengajaran</vt:lpstr>
      <vt:lpstr>Domin Teknologi Pengajaran</vt:lpstr>
      <vt:lpstr>Domin Teknologi Pengajaran</vt:lpstr>
      <vt:lpstr>Konsep TPACK</vt:lpstr>
      <vt:lpstr>Konsep TPACK</vt:lpstr>
      <vt:lpstr>Konsep TPACK</vt:lpstr>
      <vt:lpstr>Konsep TPACK</vt:lpstr>
      <vt:lpstr>Konsep TPACK</vt:lpstr>
      <vt:lpstr>Konsep TPACK</vt:lpstr>
      <vt:lpstr>Konsep TPACK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muntasir</dc:creator>
  <cp:lastModifiedBy>HpUser</cp:lastModifiedBy>
  <cp:revision>295</cp:revision>
  <cp:lastPrinted>2015-05-13T23:11:09Z</cp:lastPrinted>
  <dcterms:created xsi:type="dcterms:W3CDTF">2013-06-04T01:16:56Z</dcterms:created>
  <dcterms:modified xsi:type="dcterms:W3CDTF">2017-06-22T03:02:27Z</dcterms:modified>
</cp:coreProperties>
</file>