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46"/>
  </p:notesMasterIdLst>
  <p:handoutMasterIdLst>
    <p:handoutMasterId r:id="rId47"/>
  </p:handoutMasterIdLst>
  <p:sldIdLst>
    <p:sldId id="273" r:id="rId2"/>
    <p:sldId id="412" r:id="rId3"/>
    <p:sldId id="413" r:id="rId4"/>
    <p:sldId id="414" r:id="rId5"/>
    <p:sldId id="415" r:id="rId6"/>
    <p:sldId id="416" r:id="rId7"/>
    <p:sldId id="418" r:id="rId8"/>
    <p:sldId id="439" r:id="rId9"/>
    <p:sldId id="440" r:id="rId10"/>
    <p:sldId id="441" r:id="rId11"/>
    <p:sldId id="442" r:id="rId12"/>
    <p:sldId id="446" r:id="rId13"/>
    <p:sldId id="447" r:id="rId14"/>
    <p:sldId id="448" r:id="rId15"/>
    <p:sldId id="449" r:id="rId16"/>
    <p:sldId id="450" r:id="rId17"/>
    <p:sldId id="443" r:id="rId18"/>
    <p:sldId id="444" r:id="rId19"/>
    <p:sldId id="445" r:id="rId20"/>
    <p:sldId id="424" r:id="rId21"/>
    <p:sldId id="417" r:id="rId22"/>
    <p:sldId id="425" r:id="rId23"/>
    <p:sldId id="426" r:id="rId24"/>
    <p:sldId id="427" r:id="rId25"/>
    <p:sldId id="428" r:id="rId26"/>
    <p:sldId id="429" r:id="rId27"/>
    <p:sldId id="430" r:id="rId28"/>
    <p:sldId id="431" r:id="rId29"/>
    <p:sldId id="432" r:id="rId30"/>
    <p:sldId id="453" r:id="rId31"/>
    <p:sldId id="454" r:id="rId32"/>
    <p:sldId id="455" r:id="rId33"/>
    <p:sldId id="456" r:id="rId34"/>
    <p:sldId id="457" r:id="rId35"/>
    <p:sldId id="458" r:id="rId36"/>
    <p:sldId id="435" r:id="rId37"/>
    <p:sldId id="434" r:id="rId38"/>
    <p:sldId id="436" r:id="rId39"/>
    <p:sldId id="437" r:id="rId40"/>
    <p:sldId id="438" r:id="rId41"/>
    <p:sldId id="451" r:id="rId42"/>
    <p:sldId id="452" r:id="rId43"/>
    <p:sldId id="433" r:id="rId44"/>
    <p:sldId id="293" r:id="rId45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99"/>
    <a:srgbClr val="FFCCCC"/>
    <a:srgbClr val="FF9999"/>
    <a:srgbClr val="F89AD9"/>
    <a:srgbClr val="FF0000"/>
    <a:srgbClr val="FFFFFF"/>
    <a:srgbClr val="33CCFF"/>
    <a:srgbClr val="DDDDDD"/>
    <a:srgbClr val="C0C0C0"/>
    <a:srgbClr val="72C2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05" autoAdjust="0"/>
    <p:restoredTop sz="93896" autoAdjust="0"/>
  </p:normalViewPr>
  <p:slideViewPr>
    <p:cSldViewPr snapToObjects="1">
      <p:cViewPr varScale="1">
        <p:scale>
          <a:sx n="66" d="100"/>
          <a:sy n="66" d="100"/>
        </p:scale>
        <p:origin x="72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4" d="100"/>
        <a:sy n="164" d="100"/>
      </p:scale>
      <p:origin x="0" y="1062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708" cy="496570"/>
          </a:xfrm>
          <a:prstGeom prst="rect">
            <a:avLst/>
          </a:prstGeom>
        </p:spPr>
        <p:txBody>
          <a:bodyPr vert="horz" lIns="91412" tIns="45705" rIns="91412" bIns="4570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sv-SE" smtClean="0"/>
              <a:t>Mesyuarat Pengurusan Profesional IPGM KPM Bil 1/2015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199" y="0"/>
            <a:ext cx="2944708" cy="496570"/>
          </a:xfrm>
          <a:prstGeom prst="rect">
            <a:avLst/>
          </a:prstGeom>
        </p:spPr>
        <p:txBody>
          <a:bodyPr vert="horz" lIns="91412" tIns="45705" rIns="91412" bIns="4570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3B3EE20-D407-4EE3-A34C-F9D8D6868395}" type="datetimeFigureOut">
              <a:rPr lang="en-US"/>
              <a:pPr>
                <a:defRPr/>
              </a:pPr>
              <a:t>6/22/2017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3239"/>
            <a:ext cx="2944708" cy="496570"/>
          </a:xfrm>
          <a:prstGeom prst="rect">
            <a:avLst/>
          </a:prstGeom>
        </p:spPr>
        <p:txBody>
          <a:bodyPr vert="horz" lIns="91412" tIns="45705" rIns="91412" bIns="4570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199" y="9433239"/>
            <a:ext cx="2944708" cy="496570"/>
          </a:xfrm>
          <a:prstGeom prst="rect">
            <a:avLst/>
          </a:prstGeom>
        </p:spPr>
        <p:txBody>
          <a:bodyPr vert="horz" lIns="91412" tIns="45705" rIns="91412" bIns="45705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7FBF002-741F-4358-9A6B-CA10A4750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851469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708" cy="496570"/>
          </a:xfrm>
          <a:prstGeom prst="rect">
            <a:avLst/>
          </a:prstGeom>
        </p:spPr>
        <p:txBody>
          <a:bodyPr vert="horz" lIns="91412" tIns="45705" rIns="91412" bIns="4570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sv-SE" smtClean="0"/>
              <a:t>Mesyuarat Pengurusan Profesional IPGM KPM Bil 1/2015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199" y="0"/>
            <a:ext cx="2944708" cy="496570"/>
          </a:xfrm>
          <a:prstGeom prst="rect">
            <a:avLst/>
          </a:prstGeom>
        </p:spPr>
        <p:txBody>
          <a:bodyPr vert="horz" lIns="91412" tIns="45705" rIns="91412" bIns="4570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B31B999-89A9-479F-BD0C-79C89ADB2B5B}" type="datetimeFigureOut">
              <a:rPr lang="en-US"/>
              <a:pPr>
                <a:defRPr/>
              </a:pPr>
              <a:t>6/22/2017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2" tIns="45705" rIns="91412" bIns="45705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8813" y="4717415"/>
            <a:ext cx="5436874" cy="4469130"/>
          </a:xfrm>
          <a:prstGeom prst="rect">
            <a:avLst/>
          </a:prstGeom>
        </p:spPr>
        <p:txBody>
          <a:bodyPr vert="horz" lIns="91412" tIns="45705" rIns="91412" bIns="45705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3239"/>
            <a:ext cx="2944708" cy="496570"/>
          </a:xfrm>
          <a:prstGeom prst="rect">
            <a:avLst/>
          </a:prstGeom>
        </p:spPr>
        <p:txBody>
          <a:bodyPr vert="horz" lIns="91412" tIns="45705" rIns="91412" bIns="4570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199" y="9433239"/>
            <a:ext cx="2944708" cy="496570"/>
          </a:xfrm>
          <a:prstGeom prst="rect">
            <a:avLst/>
          </a:prstGeom>
        </p:spPr>
        <p:txBody>
          <a:bodyPr vert="horz" lIns="91412" tIns="45705" rIns="91412" bIns="45705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5D6AB37-CA25-44D6-BC7E-B8DFD92C9A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864134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5D6AB37-CA25-44D6-BC7E-B8DFD92C9A0E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Mesyuarat Pengurusan Profesional IPGM KPM Bil 1/2015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5619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7"/>
          <p:cNvGrpSpPr>
            <a:grpSpLocks/>
          </p:cNvGrpSpPr>
          <p:nvPr userDrawn="1"/>
        </p:nvGrpSpPr>
        <p:grpSpPr bwMode="auto">
          <a:xfrm>
            <a:off x="-373063" y="-14288"/>
            <a:ext cx="9528176" cy="6888163"/>
            <a:chOff x="-372667" y="-15003"/>
            <a:chExt cx="9528554" cy="6888572"/>
          </a:xfrm>
        </p:grpSpPr>
        <p:sp>
          <p:nvSpPr>
            <p:cNvPr id="5" name="Freeform 4"/>
            <p:cNvSpPr/>
            <p:nvPr userDrawn="1"/>
          </p:nvSpPr>
          <p:spPr bwMode="gray">
            <a:xfrm>
              <a:off x="-21815" y="-15003"/>
              <a:ext cx="9177702" cy="6880635"/>
            </a:xfrm>
            <a:custGeom>
              <a:avLst/>
              <a:gdLst>
                <a:gd name="connsiteX0" fmla="*/ 0 w 8544910"/>
                <a:gd name="connsiteY0" fmla="*/ 2727434 h 3184634"/>
                <a:gd name="connsiteX1" fmla="*/ 7898524 w 8544910"/>
                <a:gd name="connsiteY1" fmla="*/ 0 h 3184634"/>
                <a:gd name="connsiteX2" fmla="*/ 8544910 w 8544910"/>
                <a:gd name="connsiteY2" fmla="*/ 15765 h 3184634"/>
                <a:gd name="connsiteX3" fmla="*/ 15766 w 8544910"/>
                <a:gd name="connsiteY3" fmla="*/ 3184634 h 3184634"/>
                <a:gd name="connsiteX4" fmla="*/ 0 w 8544910"/>
                <a:gd name="connsiteY4" fmla="*/ 2727434 h 3184634"/>
                <a:gd name="connsiteX0" fmla="*/ 0 w 8544910"/>
                <a:gd name="connsiteY0" fmla="*/ 2727434 h 2900384"/>
                <a:gd name="connsiteX1" fmla="*/ 7898524 w 8544910"/>
                <a:gd name="connsiteY1" fmla="*/ 0 h 2900384"/>
                <a:gd name="connsiteX2" fmla="*/ 8544910 w 8544910"/>
                <a:gd name="connsiteY2" fmla="*/ 15765 h 2900384"/>
                <a:gd name="connsiteX3" fmla="*/ 0 w 8544910"/>
                <a:gd name="connsiteY3" fmla="*/ 2900384 h 2900384"/>
                <a:gd name="connsiteX4" fmla="*/ 0 w 8544910"/>
                <a:gd name="connsiteY4" fmla="*/ 2727434 h 2900384"/>
                <a:gd name="connsiteX0" fmla="*/ 0 w 8370761"/>
                <a:gd name="connsiteY0" fmla="*/ 2727434 h 2900384"/>
                <a:gd name="connsiteX1" fmla="*/ 7898524 w 8370761"/>
                <a:gd name="connsiteY1" fmla="*/ 0 h 2900384"/>
                <a:gd name="connsiteX2" fmla="*/ 8370761 w 8370761"/>
                <a:gd name="connsiteY2" fmla="*/ 1 h 2900384"/>
                <a:gd name="connsiteX3" fmla="*/ 0 w 8370761"/>
                <a:gd name="connsiteY3" fmla="*/ 2900384 h 2900384"/>
                <a:gd name="connsiteX4" fmla="*/ 0 w 8370761"/>
                <a:gd name="connsiteY4" fmla="*/ 2727434 h 2900384"/>
                <a:gd name="connsiteX0" fmla="*/ 0 w 8370761"/>
                <a:gd name="connsiteY0" fmla="*/ 2701216 h 2900384"/>
                <a:gd name="connsiteX1" fmla="*/ 7898524 w 8370761"/>
                <a:gd name="connsiteY1" fmla="*/ 0 h 2900384"/>
                <a:gd name="connsiteX2" fmla="*/ 8370761 w 8370761"/>
                <a:gd name="connsiteY2" fmla="*/ 1 h 2900384"/>
                <a:gd name="connsiteX3" fmla="*/ 0 w 8370761"/>
                <a:gd name="connsiteY3" fmla="*/ 2900384 h 2900384"/>
                <a:gd name="connsiteX4" fmla="*/ 0 w 8370761"/>
                <a:gd name="connsiteY4" fmla="*/ 2701216 h 2900384"/>
                <a:gd name="connsiteX0" fmla="*/ 0 w 8370761"/>
                <a:gd name="connsiteY0" fmla="*/ 2395976 h 2900384"/>
                <a:gd name="connsiteX1" fmla="*/ 7898524 w 8370761"/>
                <a:gd name="connsiteY1" fmla="*/ 0 h 2900384"/>
                <a:gd name="connsiteX2" fmla="*/ 8370761 w 8370761"/>
                <a:gd name="connsiteY2" fmla="*/ 1 h 2900384"/>
                <a:gd name="connsiteX3" fmla="*/ 0 w 8370761"/>
                <a:gd name="connsiteY3" fmla="*/ 2900384 h 2900384"/>
                <a:gd name="connsiteX4" fmla="*/ 0 w 8370761"/>
                <a:gd name="connsiteY4" fmla="*/ 2395976 h 2900384"/>
                <a:gd name="connsiteX0" fmla="*/ 0 w 8871972"/>
                <a:gd name="connsiteY0" fmla="*/ 2395976 h 2900384"/>
                <a:gd name="connsiteX1" fmla="*/ 7898524 w 8871972"/>
                <a:gd name="connsiteY1" fmla="*/ 0 h 2900384"/>
                <a:gd name="connsiteX2" fmla="*/ 8871972 w 8871972"/>
                <a:gd name="connsiteY2" fmla="*/ 1 h 2900384"/>
                <a:gd name="connsiteX3" fmla="*/ 0 w 8871972"/>
                <a:gd name="connsiteY3" fmla="*/ 2900384 h 2900384"/>
                <a:gd name="connsiteX4" fmla="*/ 0 w 8871972"/>
                <a:gd name="connsiteY4" fmla="*/ 2395976 h 2900384"/>
                <a:gd name="connsiteX0" fmla="*/ 0 w 8871972"/>
                <a:gd name="connsiteY0" fmla="*/ 2395976 h 2900384"/>
                <a:gd name="connsiteX1" fmla="*/ 7898524 w 8871972"/>
                <a:gd name="connsiteY1" fmla="*/ 0 h 2900384"/>
                <a:gd name="connsiteX2" fmla="*/ 8871972 w 8871972"/>
                <a:gd name="connsiteY2" fmla="*/ 1 h 2900384"/>
                <a:gd name="connsiteX3" fmla="*/ 0 w 8871972"/>
                <a:gd name="connsiteY3" fmla="*/ 2900384 h 2900384"/>
                <a:gd name="connsiteX4" fmla="*/ 0 w 8871972"/>
                <a:gd name="connsiteY4" fmla="*/ 2395976 h 2900384"/>
                <a:gd name="connsiteX0" fmla="*/ 0 w 8871972"/>
                <a:gd name="connsiteY0" fmla="*/ 2395976 h 2900384"/>
                <a:gd name="connsiteX1" fmla="*/ 7898524 w 8871972"/>
                <a:gd name="connsiteY1" fmla="*/ 0 h 2900384"/>
                <a:gd name="connsiteX2" fmla="*/ 8871972 w 8871972"/>
                <a:gd name="connsiteY2" fmla="*/ 1 h 2900384"/>
                <a:gd name="connsiteX3" fmla="*/ 0 w 8871972"/>
                <a:gd name="connsiteY3" fmla="*/ 2900384 h 2900384"/>
                <a:gd name="connsiteX4" fmla="*/ 0 w 8871972"/>
                <a:gd name="connsiteY4" fmla="*/ 2395976 h 2900384"/>
                <a:gd name="connsiteX0" fmla="*/ 0 w 8871972"/>
                <a:gd name="connsiteY0" fmla="*/ 2395976 h 2791092"/>
                <a:gd name="connsiteX1" fmla="*/ 7898524 w 8871972"/>
                <a:gd name="connsiteY1" fmla="*/ 0 h 2791092"/>
                <a:gd name="connsiteX2" fmla="*/ 8871972 w 8871972"/>
                <a:gd name="connsiteY2" fmla="*/ 1 h 2791092"/>
                <a:gd name="connsiteX3" fmla="*/ 44595 w 8871972"/>
                <a:gd name="connsiteY3" fmla="*/ 2791092 h 2791092"/>
                <a:gd name="connsiteX4" fmla="*/ 0 w 8871972"/>
                <a:gd name="connsiteY4" fmla="*/ 2395976 h 2791092"/>
                <a:gd name="connsiteX0" fmla="*/ 0 w 8871972"/>
                <a:gd name="connsiteY0" fmla="*/ 2395976 h 2499654"/>
                <a:gd name="connsiteX1" fmla="*/ 7898524 w 8871972"/>
                <a:gd name="connsiteY1" fmla="*/ 0 h 2499654"/>
                <a:gd name="connsiteX2" fmla="*/ 8871972 w 8871972"/>
                <a:gd name="connsiteY2" fmla="*/ 1 h 2499654"/>
                <a:gd name="connsiteX3" fmla="*/ 56287 w 8871972"/>
                <a:gd name="connsiteY3" fmla="*/ 2499654 h 2499654"/>
                <a:gd name="connsiteX4" fmla="*/ 0 w 8871972"/>
                <a:gd name="connsiteY4" fmla="*/ 2395976 h 2499654"/>
                <a:gd name="connsiteX0" fmla="*/ 0 w 8160852"/>
                <a:gd name="connsiteY0" fmla="*/ 2395976 h 2499654"/>
                <a:gd name="connsiteX1" fmla="*/ 7898524 w 8160852"/>
                <a:gd name="connsiteY1" fmla="*/ 0 h 2499654"/>
                <a:gd name="connsiteX2" fmla="*/ 8160852 w 8160852"/>
                <a:gd name="connsiteY2" fmla="*/ 11210 h 2499654"/>
                <a:gd name="connsiteX3" fmla="*/ 56287 w 8160852"/>
                <a:gd name="connsiteY3" fmla="*/ 2499654 h 2499654"/>
                <a:gd name="connsiteX4" fmla="*/ 0 w 8160852"/>
                <a:gd name="connsiteY4" fmla="*/ 2395976 h 2499654"/>
                <a:gd name="connsiteX0" fmla="*/ 0 w 9367967"/>
                <a:gd name="connsiteY0" fmla="*/ 2395976 h 2499654"/>
                <a:gd name="connsiteX1" fmla="*/ 7898524 w 9367967"/>
                <a:gd name="connsiteY1" fmla="*/ 0 h 2499654"/>
                <a:gd name="connsiteX2" fmla="*/ 9367967 w 9367967"/>
                <a:gd name="connsiteY2" fmla="*/ 2 h 2499654"/>
                <a:gd name="connsiteX3" fmla="*/ 56287 w 9367967"/>
                <a:gd name="connsiteY3" fmla="*/ 2499654 h 2499654"/>
                <a:gd name="connsiteX4" fmla="*/ 0 w 9367967"/>
                <a:gd name="connsiteY4" fmla="*/ 2395976 h 2499654"/>
                <a:gd name="connsiteX0" fmla="*/ 0 w 9367967"/>
                <a:gd name="connsiteY0" fmla="*/ 2395976 h 6303962"/>
                <a:gd name="connsiteX1" fmla="*/ 7898524 w 9367967"/>
                <a:gd name="connsiteY1" fmla="*/ 0 h 6303962"/>
                <a:gd name="connsiteX2" fmla="*/ 9367967 w 9367967"/>
                <a:gd name="connsiteY2" fmla="*/ 2 h 6303962"/>
                <a:gd name="connsiteX3" fmla="*/ 35040 w 9367967"/>
                <a:gd name="connsiteY3" fmla="*/ 6303962 h 6303962"/>
                <a:gd name="connsiteX4" fmla="*/ 0 w 9367967"/>
                <a:gd name="connsiteY4" fmla="*/ 2395976 h 6303962"/>
                <a:gd name="connsiteX0" fmla="*/ 0 w 9367967"/>
                <a:gd name="connsiteY0" fmla="*/ 2395976 h 6303962"/>
                <a:gd name="connsiteX1" fmla="*/ 7898524 w 9367967"/>
                <a:gd name="connsiteY1" fmla="*/ 0 h 6303962"/>
                <a:gd name="connsiteX2" fmla="*/ 9367967 w 9367967"/>
                <a:gd name="connsiteY2" fmla="*/ 2 h 6303962"/>
                <a:gd name="connsiteX3" fmla="*/ 3469804 w 9367967"/>
                <a:gd name="connsiteY3" fmla="*/ 3990478 h 6303962"/>
                <a:gd name="connsiteX4" fmla="*/ 35040 w 9367967"/>
                <a:gd name="connsiteY4" fmla="*/ 6303962 h 6303962"/>
                <a:gd name="connsiteX5" fmla="*/ 0 w 9367967"/>
                <a:gd name="connsiteY5" fmla="*/ 2395976 h 6303962"/>
                <a:gd name="connsiteX0" fmla="*/ 0 w 9367967"/>
                <a:gd name="connsiteY0" fmla="*/ 2395976 h 6303962"/>
                <a:gd name="connsiteX1" fmla="*/ 7898524 w 9367967"/>
                <a:gd name="connsiteY1" fmla="*/ 0 h 6303962"/>
                <a:gd name="connsiteX2" fmla="*/ 9367967 w 9367967"/>
                <a:gd name="connsiteY2" fmla="*/ 2 h 6303962"/>
                <a:gd name="connsiteX3" fmla="*/ 9367967 w 9367967"/>
                <a:gd name="connsiteY3" fmla="*/ 6303962 h 6303962"/>
                <a:gd name="connsiteX4" fmla="*/ 35040 w 9367967"/>
                <a:gd name="connsiteY4" fmla="*/ 6303962 h 6303962"/>
                <a:gd name="connsiteX5" fmla="*/ 0 w 9367967"/>
                <a:gd name="connsiteY5" fmla="*/ 2395976 h 6303962"/>
                <a:gd name="connsiteX0" fmla="*/ 226737 w 9332927"/>
                <a:gd name="connsiteY0" fmla="*/ 2395976 h 6303962"/>
                <a:gd name="connsiteX1" fmla="*/ 7863484 w 9332927"/>
                <a:gd name="connsiteY1" fmla="*/ 0 h 6303962"/>
                <a:gd name="connsiteX2" fmla="*/ 9332927 w 9332927"/>
                <a:gd name="connsiteY2" fmla="*/ 2 h 6303962"/>
                <a:gd name="connsiteX3" fmla="*/ 9332927 w 9332927"/>
                <a:gd name="connsiteY3" fmla="*/ 6303962 h 6303962"/>
                <a:gd name="connsiteX4" fmla="*/ 0 w 9332927"/>
                <a:gd name="connsiteY4" fmla="*/ 6303962 h 6303962"/>
                <a:gd name="connsiteX5" fmla="*/ 226737 w 9332927"/>
                <a:gd name="connsiteY5" fmla="*/ 2395976 h 6303962"/>
                <a:gd name="connsiteX0" fmla="*/ 3742 w 9332927"/>
                <a:gd name="connsiteY0" fmla="*/ 2369705 h 6303962"/>
                <a:gd name="connsiteX1" fmla="*/ 7863484 w 9332927"/>
                <a:gd name="connsiteY1" fmla="*/ 0 h 6303962"/>
                <a:gd name="connsiteX2" fmla="*/ 9332927 w 9332927"/>
                <a:gd name="connsiteY2" fmla="*/ 2 h 6303962"/>
                <a:gd name="connsiteX3" fmla="*/ 9332927 w 9332927"/>
                <a:gd name="connsiteY3" fmla="*/ 6303962 h 6303962"/>
                <a:gd name="connsiteX4" fmla="*/ 0 w 9332927"/>
                <a:gd name="connsiteY4" fmla="*/ 6303962 h 6303962"/>
                <a:gd name="connsiteX5" fmla="*/ 3742 w 9332927"/>
                <a:gd name="connsiteY5" fmla="*/ 2369705 h 6303962"/>
                <a:gd name="connsiteX0" fmla="*/ 3742 w 9332927"/>
                <a:gd name="connsiteY0" fmla="*/ 2378462 h 6312719"/>
                <a:gd name="connsiteX1" fmla="*/ 7989525 w 9332927"/>
                <a:gd name="connsiteY1" fmla="*/ 0 h 6312719"/>
                <a:gd name="connsiteX2" fmla="*/ 9332927 w 9332927"/>
                <a:gd name="connsiteY2" fmla="*/ 8759 h 6312719"/>
                <a:gd name="connsiteX3" fmla="*/ 9332927 w 9332927"/>
                <a:gd name="connsiteY3" fmla="*/ 6312719 h 6312719"/>
                <a:gd name="connsiteX4" fmla="*/ 0 w 9332927"/>
                <a:gd name="connsiteY4" fmla="*/ 6312719 h 6312719"/>
                <a:gd name="connsiteX5" fmla="*/ 3742 w 9332927"/>
                <a:gd name="connsiteY5" fmla="*/ 2378462 h 6312719"/>
                <a:gd name="connsiteX0" fmla="*/ 14493 w 9332927"/>
                <a:gd name="connsiteY0" fmla="*/ 2352627 h 6312719"/>
                <a:gd name="connsiteX1" fmla="*/ 7989525 w 9332927"/>
                <a:gd name="connsiteY1" fmla="*/ 0 h 6312719"/>
                <a:gd name="connsiteX2" fmla="*/ 9332927 w 9332927"/>
                <a:gd name="connsiteY2" fmla="*/ 8759 h 6312719"/>
                <a:gd name="connsiteX3" fmla="*/ 9332927 w 9332927"/>
                <a:gd name="connsiteY3" fmla="*/ 6312719 h 6312719"/>
                <a:gd name="connsiteX4" fmla="*/ 0 w 9332927"/>
                <a:gd name="connsiteY4" fmla="*/ 6312719 h 6312719"/>
                <a:gd name="connsiteX5" fmla="*/ 14493 w 9332927"/>
                <a:gd name="connsiteY5" fmla="*/ 2352627 h 6312719"/>
                <a:gd name="connsiteX0" fmla="*/ 1247 w 9342110"/>
                <a:gd name="connsiteY0" fmla="*/ 2326793 h 6312719"/>
                <a:gd name="connsiteX1" fmla="*/ 7998708 w 9342110"/>
                <a:gd name="connsiteY1" fmla="*/ 0 h 6312719"/>
                <a:gd name="connsiteX2" fmla="*/ 9342110 w 9342110"/>
                <a:gd name="connsiteY2" fmla="*/ 8759 h 6312719"/>
                <a:gd name="connsiteX3" fmla="*/ 9342110 w 9342110"/>
                <a:gd name="connsiteY3" fmla="*/ 6312719 h 6312719"/>
                <a:gd name="connsiteX4" fmla="*/ 9183 w 9342110"/>
                <a:gd name="connsiteY4" fmla="*/ 6312719 h 6312719"/>
                <a:gd name="connsiteX5" fmla="*/ 1247 w 9342110"/>
                <a:gd name="connsiteY5" fmla="*/ 2326793 h 6312719"/>
                <a:gd name="connsiteX0" fmla="*/ 1247 w 9342110"/>
                <a:gd name="connsiteY0" fmla="*/ 2330458 h 6316384"/>
                <a:gd name="connsiteX1" fmla="*/ 7998708 w 9342110"/>
                <a:gd name="connsiteY1" fmla="*/ 3665 h 6316384"/>
                <a:gd name="connsiteX2" fmla="*/ 9328030 w 9342110"/>
                <a:gd name="connsiteY2" fmla="*/ 0 h 6316384"/>
                <a:gd name="connsiteX3" fmla="*/ 9342110 w 9342110"/>
                <a:gd name="connsiteY3" fmla="*/ 6316384 h 6316384"/>
                <a:gd name="connsiteX4" fmla="*/ 9183 w 9342110"/>
                <a:gd name="connsiteY4" fmla="*/ 6316384 h 6316384"/>
                <a:gd name="connsiteX5" fmla="*/ 1247 w 9342110"/>
                <a:gd name="connsiteY5" fmla="*/ 2330458 h 6316384"/>
                <a:gd name="connsiteX0" fmla="*/ 1247 w 9342110"/>
                <a:gd name="connsiteY0" fmla="*/ 2347051 h 6332977"/>
                <a:gd name="connsiteX1" fmla="*/ 8043564 w 9342110"/>
                <a:gd name="connsiteY1" fmla="*/ 0 h 6332977"/>
                <a:gd name="connsiteX2" fmla="*/ 9328030 w 9342110"/>
                <a:gd name="connsiteY2" fmla="*/ 16593 h 6332977"/>
                <a:gd name="connsiteX3" fmla="*/ 9342110 w 9342110"/>
                <a:gd name="connsiteY3" fmla="*/ 6332977 h 6332977"/>
                <a:gd name="connsiteX4" fmla="*/ 9183 w 9342110"/>
                <a:gd name="connsiteY4" fmla="*/ 6332977 h 6332977"/>
                <a:gd name="connsiteX5" fmla="*/ 1247 w 9342110"/>
                <a:gd name="connsiteY5" fmla="*/ 2347051 h 6332977"/>
                <a:gd name="connsiteX0" fmla="*/ 1247 w 9342110"/>
                <a:gd name="connsiteY0" fmla="*/ 2347051 h 6332977"/>
                <a:gd name="connsiteX1" fmla="*/ 8043564 w 9342110"/>
                <a:gd name="connsiteY1" fmla="*/ 0 h 6332977"/>
                <a:gd name="connsiteX2" fmla="*/ 9328029 w 9342110"/>
                <a:gd name="connsiteY2" fmla="*/ 6464 h 6332977"/>
                <a:gd name="connsiteX3" fmla="*/ 9342110 w 9342110"/>
                <a:gd name="connsiteY3" fmla="*/ 6332977 h 6332977"/>
                <a:gd name="connsiteX4" fmla="*/ 9183 w 9342110"/>
                <a:gd name="connsiteY4" fmla="*/ 6332977 h 6332977"/>
                <a:gd name="connsiteX5" fmla="*/ 1247 w 9342110"/>
                <a:gd name="connsiteY5" fmla="*/ 2347051 h 6332977"/>
                <a:gd name="connsiteX0" fmla="*/ 1247 w 9342110"/>
                <a:gd name="connsiteY0" fmla="*/ 2340587 h 6326513"/>
                <a:gd name="connsiteX1" fmla="*/ 8038717 w 9342110"/>
                <a:gd name="connsiteY1" fmla="*/ 52647 h 6326513"/>
                <a:gd name="connsiteX2" fmla="*/ 9328029 w 9342110"/>
                <a:gd name="connsiteY2" fmla="*/ 0 h 6326513"/>
                <a:gd name="connsiteX3" fmla="*/ 9342110 w 9342110"/>
                <a:gd name="connsiteY3" fmla="*/ 6326513 h 6326513"/>
                <a:gd name="connsiteX4" fmla="*/ 9183 w 9342110"/>
                <a:gd name="connsiteY4" fmla="*/ 6326513 h 6326513"/>
                <a:gd name="connsiteX5" fmla="*/ 1247 w 9342110"/>
                <a:gd name="connsiteY5" fmla="*/ 2340587 h 6326513"/>
                <a:gd name="connsiteX0" fmla="*/ 1247 w 9342110"/>
                <a:gd name="connsiteY0" fmla="*/ 2340587 h 6326513"/>
                <a:gd name="connsiteX1" fmla="*/ 7975698 w 9342110"/>
                <a:gd name="connsiteY1" fmla="*/ 15429 h 6326513"/>
                <a:gd name="connsiteX2" fmla="*/ 9328029 w 9342110"/>
                <a:gd name="connsiteY2" fmla="*/ 0 h 6326513"/>
                <a:gd name="connsiteX3" fmla="*/ 9342110 w 9342110"/>
                <a:gd name="connsiteY3" fmla="*/ 6326513 h 6326513"/>
                <a:gd name="connsiteX4" fmla="*/ 9183 w 9342110"/>
                <a:gd name="connsiteY4" fmla="*/ 6326513 h 6326513"/>
                <a:gd name="connsiteX5" fmla="*/ 1247 w 9342110"/>
                <a:gd name="connsiteY5" fmla="*/ 2340587 h 63265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342110" h="6326513">
                  <a:moveTo>
                    <a:pt x="1247" y="2340587"/>
                  </a:moveTo>
                  <a:lnTo>
                    <a:pt x="7975698" y="15429"/>
                  </a:lnTo>
                  <a:lnTo>
                    <a:pt x="9328029" y="0"/>
                  </a:lnTo>
                  <a:cubicBezTo>
                    <a:pt x="9332722" y="2105461"/>
                    <a:pt x="9337417" y="4221052"/>
                    <a:pt x="9342110" y="6326513"/>
                  </a:cubicBezTo>
                  <a:lnTo>
                    <a:pt x="9183" y="6326513"/>
                  </a:lnTo>
                  <a:cubicBezTo>
                    <a:pt x="10430" y="5015094"/>
                    <a:pt x="0" y="3652006"/>
                    <a:pt x="1247" y="234058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/>
                </a:gs>
                <a:gs pos="50000">
                  <a:schemeClr val="accent1">
                    <a:lumMod val="60000"/>
                    <a:lumOff val="40000"/>
                    <a:alpha val="36000"/>
                  </a:schemeClr>
                </a:gs>
                <a:gs pos="100000">
                  <a:srgbClr val="FFFFFF">
                    <a:alpha val="0"/>
                  </a:srgb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" name="Freeform 5"/>
            <p:cNvSpPr/>
            <p:nvPr userDrawn="1"/>
          </p:nvSpPr>
          <p:spPr bwMode="gray">
            <a:xfrm flipV="1">
              <a:off x="-20264" y="-3667"/>
              <a:ext cx="8053210" cy="2609714"/>
            </a:xfrm>
            <a:custGeom>
              <a:avLst/>
              <a:gdLst>
                <a:gd name="connsiteX0" fmla="*/ 0 w 9163746"/>
                <a:gd name="connsiteY0" fmla="*/ 0 h 1323101"/>
                <a:gd name="connsiteX1" fmla="*/ 9163746 w 9163746"/>
                <a:gd name="connsiteY1" fmla="*/ 0 h 1323101"/>
                <a:gd name="connsiteX2" fmla="*/ 9163746 w 9163746"/>
                <a:gd name="connsiteY2" fmla="*/ 1323101 h 1323101"/>
                <a:gd name="connsiteX3" fmla="*/ 0 w 9163746"/>
                <a:gd name="connsiteY3" fmla="*/ 1323101 h 1323101"/>
                <a:gd name="connsiteX4" fmla="*/ 0 w 9163746"/>
                <a:gd name="connsiteY4" fmla="*/ 0 h 1323101"/>
                <a:gd name="connsiteX0" fmla="*/ 0 w 9163746"/>
                <a:gd name="connsiteY0" fmla="*/ 0 h 2031981"/>
                <a:gd name="connsiteX1" fmla="*/ 9163746 w 9163746"/>
                <a:gd name="connsiteY1" fmla="*/ 708880 h 2031981"/>
                <a:gd name="connsiteX2" fmla="*/ 9163746 w 9163746"/>
                <a:gd name="connsiteY2" fmla="*/ 2031981 h 2031981"/>
                <a:gd name="connsiteX3" fmla="*/ 0 w 9163746"/>
                <a:gd name="connsiteY3" fmla="*/ 2031981 h 2031981"/>
                <a:gd name="connsiteX4" fmla="*/ 0 w 9163746"/>
                <a:gd name="connsiteY4" fmla="*/ 0 h 2031981"/>
                <a:gd name="connsiteX0" fmla="*/ 0 w 9163746"/>
                <a:gd name="connsiteY0" fmla="*/ 0 h 2031981"/>
                <a:gd name="connsiteX1" fmla="*/ 9163746 w 9163746"/>
                <a:gd name="connsiteY1" fmla="*/ 880190 h 2031981"/>
                <a:gd name="connsiteX2" fmla="*/ 9163746 w 9163746"/>
                <a:gd name="connsiteY2" fmla="*/ 2031981 h 2031981"/>
                <a:gd name="connsiteX3" fmla="*/ 0 w 9163746"/>
                <a:gd name="connsiteY3" fmla="*/ 2031981 h 2031981"/>
                <a:gd name="connsiteX4" fmla="*/ 0 w 9163746"/>
                <a:gd name="connsiteY4" fmla="*/ 0 h 2031981"/>
                <a:gd name="connsiteX0" fmla="*/ 0 w 9163746"/>
                <a:gd name="connsiteY0" fmla="*/ 0 h 2284077"/>
                <a:gd name="connsiteX1" fmla="*/ 9163746 w 9163746"/>
                <a:gd name="connsiteY1" fmla="*/ 1132286 h 2284077"/>
                <a:gd name="connsiteX2" fmla="*/ 9163746 w 9163746"/>
                <a:gd name="connsiteY2" fmla="*/ 2284077 h 2284077"/>
                <a:gd name="connsiteX3" fmla="*/ 0 w 9163746"/>
                <a:gd name="connsiteY3" fmla="*/ 2284077 h 2284077"/>
                <a:gd name="connsiteX4" fmla="*/ 0 w 9163746"/>
                <a:gd name="connsiteY4" fmla="*/ 0 h 2284077"/>
                <a:gd name="connsiteX0" fmla="*/ 2596576 w 9163746"/>
                <a:gd name="connsiteY0" fmla="*/ 0 h 2688448"/>
                <a:gd name="connsiteX1" fmla="*/ 9163746 w 9163746"/>
                <a:gd name="connsiteY1" fmla="*/ 1536657 h 2688448"/>
                <a:gd name="connsiteX2" fmla="*/ 9163746 w 9163746"/>
                <a:gd name="connsiteY2" fmla="*/ 2688448 h 2688448"/>
                <a:gd name="connsiteX3" fmla="*/ 0 w 9163746"/>
                <a:gd name="connsiteY3" fmla="*/ 2688448 h 2688448"/>
                <a:gd name="connsiteX4" fmla="*/ 2596576 w 9163746"/>
                <a:gd name="connsiteY4" fmla="*/ 0 h 2688448"/>
                <a:gd name="connsiteX0" fmla="*/ 0 w 6567170"/>
                <a:gd name="connsiteY0" fmla="*/ 0 h 2688448"/>
                <a:gd name="connsiteX1" fmla="*/ 6567170 w 6567170"/>
                <a:gd name="connsiteY1" fmla="*/ 1536657 h 2688448"/>
                <a:gd name="connsiteX2" fmla="*/ 6567170 w 6567170"/>
                <a:gd name="connsiteY2" fmla="*/ 2688448 h 2688448"/>
                <a:gd name="connsiteX3" fmla="*/ 1255464 w 6567170"/>
                <a:gd name="connsiteY3" fmla="*/ 2688448 h 2688448"/>
                <a:gd name="connsiteX4" fmla="*/ 0 w 6567170"/>
                <a:gd name="connsiteY4" fmla="*/ 0 h 2688448"/>
                <a:gd name="connsiteX0" fmla="*/ 0 w 6567170"/>
                <a:gd name="connsiteY0" fmla="*/ 0 h 2688448"/>
                <a:gd name="connsiteX1" fmla="*/ 6567170 w 6567170"/>
                <a:gd name="connsiteY1" fmla="*/ 1536657 h 2688448"/>
                <a:gd name="connsiteX2" fmla="*/ 6567170 w 6567170"/>
                <a:gd name="connsiteY2" fmla="*/ 2688448 h 2688448"/>
                <a:gd name="connsiteX3" fmla="*/ 250589 w 6567170"/>
                <a:gd name="connsiteY3" fmla="*/ 1534757 h 2688448"/>
                <a:gd name="connsiteX4" fmla="*/ 0 w 6567170"/>
                <a:gd name="connsiteY4" fmla="*/ 0 h 2688448"/>
                <a:gd name="connsiteX0" fmla="*/ 0 w 6567170"/>
                <a:gd name="connsiteY0" fmla="*/ 0 h 1546409"/>
                <a:gd name="connsiteX1" fmla="*/ 6567170 w 6567170"/>
                <a:gd name="connsiteY1" fmla="*/ 1536657 h 1546409"/>
                <a:gd name="connsiteX2" fmla="*/ 6567170 w 6567170"/>
                <a:gd name="connsiteY2" fmla="*/ 1546409 h 1546409"/>
                <a:gd name="connsiteX3" fmla="*/ 250589 w 6567170"/>
                <a:gd name="connsiteY3" fmla="*/ 1534757 h 1546409"/>
                <a:gd name="connsiteX4" fmla="*/ 0 w 6567170"/>
                <a:gd name="connsiteY4" fmla="*/ 0 h 1546409"/>
                <a:gd name="connsiteX0" fmla="*/ 0 w 6316581"/>
                <a:gd name="connsiteY0" fmla="*/ 0 h 1546410"/>
                <a:gd name="connsiteX1" fmla="*/ 6316581 w 6316581"/>
                <a:gd name="connsiteY1" fmla="*/ 1536658 h 1546410"/>
                <a:gd name="connsiteX2" fmla="*/ 6316581 w 6316581"/>
                <a:gd name="connsiteY2" fmla="*/ 1546410 h 1546410"/>
                <a:gd name="connsiteX3" fmla="*/ 0 w 6316581"/>
                <a:gd name="connsiteY3" fmla="*/ 1534758 h 1546410"/>
                <a:gd name="connsiteX4" fmla="*/ 0 w 6316581"/>
                <a:gd name="connsiteY4" fmla="*/ 0 h 1546410"/>
                <a:gd name="connsiteX0" fmla="*/ 0 w 6316581"/>
                <a:gd name="connsiteY0" fmla="*/ 0 h 1583822"/>
                <a:gd name="connsiteX1" fmla="*/ 6316581 w 6316581"/>
                <a:gd name="connsiteY1" fmla="*/ 1536658 h 1583822"/>
                <a:gd name="connsiteX2" fmla="*/ 6316581 w 6316581"/>
                <a:gd name="connsiteY2" fmla="*/ 1546410 h 1583822"/>
                <a:gd name="connsiteX3" fmla="*/ 18668 w 6316581"/>
                <a:gd name="connsiteY3" fmla="*/ 1583822 h 1583822"/>
                <a:gd name="connsiteX4" fmla="*/ 0 w 6316581"/>
                <a:gd name="connsiteY4" fmla="*/ 0 h 1583822"/>
                <a:gd name="connsiteX0" fmla="*/ 0 w 6316581"/>
                <a:gd name="connsiteY0" fmla="*/ 0 h 1583822"/>
                <a:gd name="connsiteX1" fmla="*/ 6316581 w 6316581"/>
                <a:gd name="connsiteY1" fmla="*/ 1536658 h 1583822"/>
                <a:gd name="connsiteX2" fmla="*/ 6316581 w 6316581"/>
                <a:gd name="connsiteY2" fmla="*/ 1546410 h 1583822"/>
                <a:gd name="connsiteX3" fmla="*/ 0 w 6316581"/>
                <a:gd name="connsiteY3" fmla="*/ 1583822 h 1583822"/>
                <a:gd name="connsiteX4" fmla="*/ 0 w 6316581"/>
                <a:gd name="connsiteY4" fmla="*/ 0 h 1583822"/>
                <a:gd name="connsiteX0" fmla="*/ 0 w 6316581"/>
                <a:gd name="connsiteY0" fmla="*/ 0 h 1546410"/>
                <a:gd name="connsiteX1" fmla="*/ 6316581 w 6316581"/>
                <a:gd name="connsiteY1" fmla="*/ 1536658 h 1546410"/>
                <a:gd name="connsiteX2" fmla="*/ 6316581 w 6316581"/>
                <a:gd name="connsiteY2" fmla="*/ 1546410 h 1546410"/>
                <a:gd name="connsiteX3" fmla="*/ 90798 w 6316581"/>
                <a:gd name="connsiteY3" fmla="*/ 1390378 h 1546410"/>
                <a:gd name="connsiteX4" fmla="*/ 0 w 6316581"/>
                <a:gd name="connsiteY4" fmla="*/ 0 h 1546410"/>
                <a:gd name="connsiteX0" fmla="*/ 0 w 6316581"/>
                <a:gd name="connsiteY0" fmla="*/ 0 h 1546410"/>
                <a:gd name="connsiteX1" fmla="*/ 6316581 w 6316581"/>
                <a:gd name="connsiteY1" fmla="*/ 1536658 h 1546410"/>
                <a:gd name="connsiteX2" fmla="*/ 6316581 w 6316581"/>
                <a:gd name="connsiteY2" fmla="*/ 1546410 h 1546410"/>
                <a:gd name="connsiteX3" fmla="*/ 18668 w 6316581"/>
                <a:gd name="connsiteY3" fmla="*/ 1537334 h 1546410"/>
                <a:gd name="connsiteX4" fmla="*/ 0 w 6316581"/>
                <a:gd name="connsiteY4" fmla="*/ 0 h 1546410"/>
                <a:gd name="connsiteX0" fmla="*/ 0 w 6316581"/>
                <a:gd name="connsiteY0" fmla="*/ 0 h 1546410"/>
                <a:gd name="connsiteX1" fmla="*/ 6316581 w 6316581"/>
                <a:gd name="connsiteY1" fmla="*/ 1536658 h 1546410"/>
                <a:gd name="connsiteX2" fmla="*/ 6316581 w 6316581"/>
                <a:gd name="connsiteY2" fmla="*/ 1546410 h 1546410"/>
                <a:gd name="connsiteX3" fmla="*/ 11158 w 6316581"/>
                <a:gd name="connsiteY3" fmla="*/ 1438356 h 1546410"/>
                <a:gd name="connsiteX4" fmla="*/ 0 w 6316581"/>
                <a:gd name="connsiteY4" fmla="*/ 0 h 1546410"/>
                <a:gd name="connsiteX0" fmla="*/ 7580 w 6324161"/>
                <a:gd name="connsiteY0" fmla="*/ 0 h 1546410"/>
                <a:gd name="connsiteX1" fmla="*/ 6324161 w 6324161"/>
                <a:gd name="connsiteY1" fmla="*/ 1536658 h 1546410"/>
                <a:gd name="connsiteX2" fmla="*/ 6324161 w 6324161"/>
                <a:gd name="connsiteY2" fmla="*/ 1546410 h 1546410"/>
                <a:gd name="connsiteX3" fmla="*/ 3719 w 6324161"/>
                <a:gd name="connsiteY3" fmla="*/ 1539496 h 1546410"/>
                <a:gd name="connsiteX4" fmla="*/ 7580 w 6324161"/>
                <a:gd name="connsiteY4" fmla="*/ 0 h 1546410"/>
                <a:gd name="connsiteX0" fmla="*/ 7580 w 6324161"/>
                <a:gd name="connsiteY0" fmla="*/ 0 h 1539496"/>
                <a:gd name="connsiteX1" fmla="*/ 6324161 w 6324161"/>
                <a:gd name="connsiteY1" fmla="*/ 1536658 h 1539496"/>
                <a:gd name="connsiteX2" fmla="*/ 3719 w 6324161"/>
                <a:gd name="connsiteY2" fmla="*/ 1539496 h 1539496"/>
                <a:gd name="connsiteX3" fmla="*/ 7580 w 6324161"/>
                <a:gd name="connsiteY3" fmla="*/ 0 h 1539496"/>
                <a:gd name="connsiteX0" fmla="*/ 7580 w 6324161"/>
                <a:gd name="connsiteY0" fmla="*/ 0 h 1539496"/>
                <a:gd name="connsiteX1" fmla="*/ 6324161 w 6324161"/>
                <a:gd name="connsiteY1" fmla="*/ 1318001 h 1539496"/>
                <a:gd name="connsiteX2" fmla="*/ 3719 w 6324161"/>
                <a:gd name="connsiteY2" fmla="*/ 1539496 h 1539496"/>
                <a:gd name="connsiteX3" fmla="*/ 7580 w 6324161"/>
                <a:gd name="connsiteY3" fmla="*/ 0 h 1539496"/>
                <a:gd name="connsiteX0" fmla="*/ 7580 w 6227354"/>
                <a:gd name="connsiteY0" fmla="*/ 0 h 1542359"/>
                <a:gd name="connsiteX1" fmla="*/ 6227354 w 6227354"/>
                <a:gd name="connsiteY1" fmla="*/ 1542359 h 1542359"/>
                <a:gd name="connsiteX2" fmla="*/ 3719 w 6227354"/>
                <a:gd name="connsiteY2" fmla="*/ 1539496 h 1542359"/>
                <a:gd name="connsiteX3" fmla="*/ 7580 w 6227354"/>
                <a:gd name="connsiteY3" fmla="*/ 0 h 1542359"/>
                <a:gd name="connsiteX0" fmla="*/ 7580 w 6400074"/>
                <a:gd name="connsiteY0" fmla="*/ 0 h 1547978"/>
                <a:gd name="connsiteX1" fmla="*/ 6400074 w 6400074"/>
                <a:gd name="connsiteY1" fmla="*/ 1547978 h 1547978"/>
                <a:gd name="connsiteX2" fmla="*/ 3719 w 6400074"/>
                <a:gd name="connsiteY2" fmla="*/ 1539496 h 1547978"/>
                <a:gd name="connsiteX3" fmla="*/ 7580 w 6400074"/>
                <a:gd name="connsiteY3" fmla="*/ 0 h 1547978"/>
                <a:gd name="connsiteX0" fmla="*/ 7580 w 6242373"/>
                <a:gd name="connsiteY0" fmla="*/ 0 h 1539496"/>
                <a:gd name="connsiteX1" fmla="*/ 6242373 w 6242373"/>
                <a:gd name="connsiteY1" fmla="*/ 1486170 h 1539496"/>
                <a:gd name="connsiteX2" fmla="*/ 3719 w 6242373"/>
                <a:gd name="connsiteY2" fmla="*/ 1539496 h 1539496"/>
                <a:gd name="connsiteX3" fmla="*/ 7580 w 6242373"/>
                <a:gd name="connsiteY3" fmla="*/ 0 h 1539496"/>
                <a:gd name="connsiteX0" fmla="*/ 7580 w 6279921"/>
                <a:gd name="connsiteY0" fmla="*/ 0 h 1542359"/>
                <a:gd name="connsiteX1" fmla="*/ 6279921 w 6279921"/>
                <a:gd name="connsiteY1" fmla="*/ 1542359 h 1542359"/>
                <a:gd name="connsiteX2" fmla="*/ 3719 w 6279921"/>
                <a:gd name="connsiteY2" fmla="*/ 1539496 h 1542359"/>
                <a:gd name="connsiteX3" fmla="*/ 7580 w 6279921"/>
                <a:gd name="connsiteY3" fmla="*/ 0 h 1542359"/>
                <a:gd name="connsiteX0" fmla="*/ 7580 w 6362526"/>
                <a:gd name="connsiteY0" fmla="*/ 0 h 1542359"/>
                <a:gd name="connsiteX1" fmla="*/ 6362526 w 6362526"/>
                <a:gd name="connsiteY1" fmla="*/ 1542359 h 1542359"/>
                <a:gd name="connsiteX2" fmla="*/ 3719 w 6362526"/>
                <a:gd name="connsiteY2" fmla="*/ 1539496 h 1542359"/>
                <a:gd name="connsiteX3" fmla="*/ 7580 w 6362526"/>
                <a:gd name="connsiteY3" fmla="*/ 0 h 1542359"/>
                <a:gd name="connsiteX0" fmla="*/ 7580 w 6343726"/>
                <a:gd name="connsiteY0" fmla="*/ 0 h 1539496"/>
                <a:gd name="connsiteX1" fmla="*/ 6343726 w 6343726"/>
                <a:gd name="connsiteY1" fmla="*/ 1536740 h 1539496"/>
                <a:gd name="connsiteX2" fmla="*/ 3719 w 6343726"/>
                <a:gd name="connsiteY2" fmla="*/ 1539496 h 1539496"/>
                <a:gd name="connsiteX3" fmla="*/ 7580 w 6343726"/>
                <a:gd name="connsiteY3" fmla="*/ 0 h 1539496"/>
                <a:gd name="connsiteX0" fmla="*/ 7580 w 6359466"/>
                <a:gd name="connsiteY0" fmla="*/ 0 h 1539496"/>
                <a:gd name="connsiteX1" fmla="*/ 6359466 w 6359466"/>
                <a:gd name="connsiteY1" fmla="*/ 1538209 h 1539496"/>
                <a:gd name="connsiteX2" fmla="*/ 3719 w 6359466"/>
                <a:gd name="connsiteY2" fmla="*/ 1539496 h 1539496"/>
                <a:gd name="connsiteX3" fmla="*/ 7580 w 6359466"/>
                <a:gd name="connsiteY3" fmla="*/ 0 h 15394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59466" h="1539496">
                  <a:moveTo>
                    <a:pt x="7580" y="0"/>
                  </a:moveTo>
                  <a:lnTo>
                    <a:pt x="6359466" y="1538209"/>
                  </a:lnTo>
                  <a:lnTo>
                    <a:pt x="3719" y="1539496"/>
                  </a:lnTo>
                  <a:cubicBezTo>
                    <a:pt x="0" y="1060044"/>
                    <a:pt x="11299" y="479452"/>
                    <a:pt x="758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2"/>
                </a:gs>
                <a:gs pos="100000">
                  <a:schemeClr val="tx2">
                    <a:lumMod val="50000"/>
                  </a:schemeClr>
                </a:gs>
              </a:gsLst>
              <a:lin ang="10800000" scaled="1"/>
              <a:tileRect/>
            </a:gradFill>
            <a:ln w="9525" cmpd="sng">
              <a:noFill/>
              <a:miter lim="800000"/>
            </a:ln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Freeform 6"/>
            <p:cNvSpPr>
              <a:spLocks noChangeAspect="1"/>
            </p:cNvSpPr>
            <p:nvPr userDrawn="1"/>
          </p:nvSpPr>
          <p:spPr bwMode="gray">
            <a:xfrm rot="20517034">
              <a:off x="3040621" y="677653"/>
              <a:ext cx="3323367" cy="402994"/>
            </a:xfrm>
            <a:custGeom>
              <a:avLst/>
              <a:gdLst>
                <a:gd name="connsiteX0" fmla="*/ 105767 w 2620491"/>
                <a:gd name="connsiteY0" fmla="*/ 0 h 634588"/>
                <a:gd name="connsiteX1" fmla="*/ 2514724 w 2620491"/>
                <a:gd name="connsiteY1" fmla="*/ 0 h 634588"/>
                <a:gd name="connsiteX2" fmla="*/ 2589513 w 2620491"/>
                <a:gd name="connsiteY2" fmla="*/ 30979 h 634588"/>
                <a:gd name="connsiteX3" fmla="*/ 2620491 w 2620491"/>
                <a:gd name="connsiteY3" fmla="*/ 105768 h 634588"/>
                <a:gd name="connsiteX4" fmla="*/ 2620491 w 2620491"/>
                <a:gd name="connsiteY4" fmla="*/ 634588 h 634588"/>
                <a:gd name="connsiteX5" fmla="*/ 2620491 w 2620491"/>
                <a:gd name="connsiteY5" fmla="*/ 634588 h 634588"/>
                <a:gd name="connsiteX6" fmla="*/ 2620491 w 2620491"/>
                <a:gd name="connsiteY6" fmla="*/ 634588 h 634588"/>
                <a:gd name="connsiteX7" fmla="*/ 0 w 2620491"/>
                <a:gd name="connsiteY7" fmla="*/ 634588 h 634588"/>
                <a:gd name="connsiteX8" fmla="*/ 0 w 2620491"/>
                <a:gd name="connsiteY8" fmla="*/ 634588 h 634588"/>
                <a:gd name="connsiteX9" fmla="*/ 0 w 2620491"/>
                <a:gd name="connsiteY9" fmla="*/ 634588 h 634588"/>
                <a:gd name="connsiteX10" fmla="*/ 0 w 2620491"/>
                <a:gd name="connsiteY10" fmla="*/ 105767 h 634588"/>
                <a:gd name="connsiteX11" fmla="*/ 30979 w 2620491"/>
                <a:gd name="connsiteY11" fmla="*/ 30978 h 634588"/>
                <a:gd name="connsiteX12" fmla="*/ 105768 w 2620491"/>
                <a:gd name="connsiteY12" fmla="*/ 0 h 634588"/>
                <a:gd name="connsiteX13" fmla="*/ 105767 w 2620491"/>
                <a:gd name="connsiteY13" fmla="*/ 0 h 634588"/>
                <a:gd name="connsiteX0" fmla="*/ 401739 w 2620491"/>
                <a:gd name="connsiteY0" fmla="*/ 0 h 635363"/>
                <a:gd name="connsiteX1" fmla="*/ 2514724 w 2620491"/>
                <a:gd name="connsiteY1" fmla="*/ 775 h 635363"/>
                <a:gd name="connsiteX2" fmla="*/ 2589513 w 2620491"/>
                <a:gd name="connsiteY2" fmla="*/ 31754 h 635363"/>
                <a:gd name="connsiteX3" fmla="*/ 2620491 w 2620491"/>
                <a:gd name="connsiteY3" fmla="*/ 106543 h 635363"/>
                <a:gd name="connsiteX4" fmla="*/ 2620491 w 2620491"/>
                <a:gd name="connsiteY4" fmla="*/ 635363 h 635363"/>
                <a:gd name="connsiteX5" fmla="*/ 2620491 w 2620491"/>
                <a:gd name="connsiteY5" fmla="*/ 635363 h 635363"/>
                <a:gd name="connsiteX6" fmla="*/ 2620491 w 2620491"/>
                <a:gd name="connsiteY6" fmla="*/ 635363 h 635363"/>
                <a:gd name="connsiteX7" fmla="*/ 0 w 2620491"/>
                <a:gd name="connsiteY7" fmla="*/ 635363 h 635363"/>
                <a:gd name="connsiteX8" fmla="*/ 0 w 2620491"/>
                <a:gd name="connsiteY8" fmla="*/ 635363 h 635363"/>
                <a:gd name="connsiteX9" fmla="*/ 0 w 2620491"/>
                <a:gd name="connsiteY9" fmla="*/ 635363 h 635363"/>
                <a:gd name="connsiteX10" fmla="*/ 0 w 2620491"/>
                <a:gd name="connsiteY10" fmla="*/ 106542 h 635363"/>
                <a:gd name="connsiteX11" fmla="*/ 30979 w 2620491"/>
                <a:gd name="connsiteY11" fmla="*/ 31753 h 635363"/>
                <a:gd name="connsiteX12" fmla="*/ 105768 w 2620491"/>
                <a:gd name="connsiteY12" fmla="*/ 775 h 635363"/>
                <a:gd name="connsiteX13" fmla="*/ 401739 w 2620491"/>
                <a:gd name="connsiteY13" fmla="*/ 0 h 635363"/>
                <a:gd name="connsiteX0" fmla="*/ 437716 w 2656468"/>
                <a:gd name="connsiteY0" fmla="*/ 0 h 635363"/>
                <a:gd name="connsiteX1" fmla="*/ 2550701 w 2656468"/>
                <a:gd name="connsiteY1" fmla="*/ 775 h 635363"/>
                <a:gd name="connsiteX2" fmla="*/ 2625490 w 2656468"/>
                <a:gd name="connsiteY2" fmla="*/ 31754 h 635363"/>
                <a:gd name="connsiteX3" fmla="*/ 2656468 w 2656468"/>
                <a:gd name="connsiteY3" fmla="*/ 106543 h 635363"/>
                <a:gd name="connsiteX4" fmla="*/ 2656468 w 2656468"/>
                <a:gd name="connsiteY4" fmla="*/ 635363 h 635363"/>
                <a:gd name="connsiteX5" fmla="*/ 2656468 w 2656468"/>
                <a:gd name="connsiteY5" fmla="*/ 635363 h 635363"/>
                <a:gd name="connsiteX6" fmla="*/ 2656468 w 2656468"/>
                <a:gd name="connsiteY6" fmla="*/ 635363 h 635363"/>
                <a:gd name="connsiteX7" fmla="*/ 35977 w 2656468"/>
                <a:gd name="connsiteY7" fmla="*/ 635363 h 635363"/>
                <a:gd name="connsiteX8" fmla="*/ 35977 w 2656468"/>
                <a:gd name="connsiteY8" fmla="*/ 635363 h 635363"/>
                <a:gd name="connsiteX9" fmla="*/ 35977 w 2656468"/>
                <a:gd name="connsiteY9" fmla="*/ 635363 h 635363"/>
                <a:gd name="connsiteX10" fmla="*/ 35977 w 2656468"/>
                <a:gd name="connsiteY10" fmla="*/ 106542 h 635363"/>
                <a:gd name="connsiteX11" fmla="*/ 66956 w 2656468"/>
                <a:gd name="connsiteY11" fmla="*/ 31753 h 635363"/>
                <a:gd name="connsiteX12" fmla="*/ 437716 w 2656468"/>
                <a:gd name="connsiteY12" fmla="*/ 0 h 635363"/>
                <a:gd name="connsiteX0" fmla="*/ 413957 w 2632709"/>
                <a:gd name="connsiteY0" fmla="*/ 6650 h 642013"/>
                <a:gd name="connsiteX1" fmla="*/ 2526942 w 2632709"/>
                <a:gd name="connsiteY1" fmla="*/ 7425 h 642013"/>
                <a:gd name="connsiteX2" fmla="*/ 2601731 w 2632709"/>
                <a:gd name="connsiteY2" fmla="*/ 38404 h 642013"/>
                <a:gd name="connsiteX3" fmla="*/ 2632709 w 2632709"/>
                <a:gd name="connsiteY3" fmla="*/ 113193 h 642013"/>
                <a:gd name="connsiteX4" fmla="*/ 2632709 w 2632709"/>
                <a:gd name="connsiteY4" fmla="*/ 642013 h 642013"/>
                <a:gd name="connsiteX5" fmla="*/ 2632709 w 2632709"/>
                <a:gd name="connsiteY5" fmla="*/ 642013 h 642013"/>
                <a:gd name="connsiteX6" fmla="*/ 2632709 w 2632709"/>
                <a:gd name="connsiteY6" fmla="*/ 642013 h 642013"/>
                <a:gd name="connsiteX7" fmla="*/ 12218 w 2632709"/>
                <a:gd name="connsiteY7" fmla="*/ 642013 h 642013"/>
                <a:gd name="connsiteX8" fmla="*/ 12218 w 2632709"/>
                <a:gd name="connsiteY8" fmla="*/ 642013 h 642013"/>
                <a:gd name="connsiteX9" fmla="*/ 12218 w 2632709"/>
                <a:gd name="connsiteY9" fmla="*/ 642013 h 642013"/>
                <a:gd name="connsiteX10" fmla="*/ 12218 w 2632709"/>
                <a:gd name="connsiteY10" fmla="*/ 113192 h 642013"/>
                <a:gd name="connsiteX11" fmla="*/ 373863 w 2632709"/>
                <a:gd name="connsiteY11" fmla="*/ 17757 h 642013"/>
                <a:gd name="connsiteX12" fmla="*/ 413957 w 2632709"/>
                <a:gd name="connsiteY12" fmla="*/ 6650 h 642013"/>
                <a:gd name="connsiteX0" fmla="*/ 401739 w 2620491"/>
                <a:gd name="connsiteY0" fmla="*/ 6650 h 642013"/>
                <a:gd name="connsiteX1" fmla="*/ 2514724 w 2620491"/>
                <a:gd name="connsiteY1" fmla="*/ 7425 h 642013"/>
                <a:gd name="connsiteX2" fmla="*/ 2589513 w 2620491"/>
                <a:gd name="connsiteY2" fmla="*/ 38404 h 642013"/>
                <a:gd name="connsiteX3" fmla="*/ 2620491 w 2620491"/>
                <a:gd name="connsiteY3" fmla="*/ 113193 h 642013"/>
                <a:gd name="connsiteX4" fmla="*/ 2620491 w 2620491"/>
                <a:gd name="connsiteY4" fmla="*/ 642013 h 642013"/>
                <a:gd name="connsiteX5" fmla="*/ 2620491 w 2620491"/>
                <a:gd name="connsiteY5" fmla="*/ 642013 h 642013"/>
                <a:gd name="connsiteX6" fmla="*/ 2620491 w 2620491"/>
                <a:gd name="connsiteY6" fmla="*/ 642013 h 642013"/>
                <a:gd name="connsiteX7" fmla="*/ 0 w 2620491"/>
                <a:gd name="connsiteY7" fmla="*/ 642013 h 642013"/>
                <a:gd name="connsiteX8" fmla="*/ 0 w 2620491"/>
                <a:gd name="connsiteY8" fmla="*/ 642013 h 642013"/>
                <a:gd name="connsiteX9" fmla="*/ 0 w 2620491"/>
                <a:gd name="connsiteY9" fmla="*/ 642013 h 642013"/>
                <a:gd name="connsiteX10" fmla="*/ 0 w 2620491"/>
                <a:gd name="connsiteY10" fmla="*/ 113192 h 642013"/>
                <a:gd name="connsiteX11" fmla="*/ 361645 w 2620491"/>
                <a:gd name="connsiteY11" fmla="*/ 17757 h 642013"/>
                <a:gd name="connsiteX12" fmla="*/ 401739 w 2620491"/>
                <a:gd name="connsiteY12" fmla="*/ 6650 h 642013"/>
                <a:gd name="connsiteX0" fmla="*/ 401739 w 2620491"/>
                <a:gd name="connsiteY0" fmla="*/ 27596 h 662959"/>
                <a:gd name="connsiteX1" fmla="*/ 2514724 w 2620491"/>
                <a:gd name="connsiteY1" fmla="*/ 28371 h 662959"/>
                <a:gd name="connsiteX2" fmla="*/ 2589513 w 2620491"/>
                <a:gd name="connsiteY2" fmla="*/ 59350 h 662959"/>
                <a:gd name="connsiteX3" fmla="*/ 2620491 w 2620491"/>
                <a:gd name="connsiteY3" fmla="*/ 134139 h 662959"/>
                <a:gd name="connsiteX4" fmla="*/ 2620491 w 2620491"/>
                <a:gd name="connsiteY4" fmla="*/ 662959 h 662959"/>
                <a:gd name="connsiteX5" fmla="*/ 2620491 w 2620491"/>
                <a:gd name="connsiteY5" fmla="*/ 662959 h 662959"/>
                <a:gd name="connsiteX6" fmla="*/ 2620491 w 2620491"/>
                <a:gd name="connsiteY6" fmla="*/ 662959 h 662959"/>
                <a:gd name="connsiteX7" fmla="*/ 0 w 2620491"/>
                <a:gd name="connsiteY7" fmla="*/ 662959 h 662959"/>
                <a:gd name="connsiteX8" fmla="*/ 0 w 2620491"/>
                <a:gd name="connsiteY8" fmla="*/ 662959 h 662959"/>
                <a:gd name="connsiteX9" fmla="*/ 0 w 2620491"/>
                <a:gd name="connsiteY9" fmla="*/ 662959 h 662959"/>
                <a:gd name="connsiteX10" fmla="*/ 184421 w 2620491"/>
                <a:gd name="connsiteY10" fmla="*/ 259818 h 662959"/>
                <a:gd name="connsiteX11" fmla="*/ 361645 w 2620491"/>
                <a:gd name="connsiteY11" fmla="*/ 38703 h 662959"/>
                <a:gd name="connsiteX12" fmla="*/ 401739 w 2620491"/>
                <a:gd name="connsiteY12" fmla="*/ 27596 h 662959"/>
                <a:gd name="connsiteX0" fmla="*/ 401739 w 2620491"/>
                <a:gd name="connsiteY0" fmla="*/ 0 h 635363"/>
                <a:gd name="connsiteX1" fmla="*/ 2514724 w 2620491"/>
                <a:gd name="connsiteY1" fmla="*/ 775 h 635363"/>
                <a:gd name="connsiteX2" fmla="*/ 2589513 w 2620491"/>
                <a:gd name="connsiteY2" fmla="*/ 31754 h 635363"/>
                <a:gd name="connsiteX3" fmla="*/ 2620491 w 2620491"/>
                <a:gd name="connsiteY3" fmla="*/ 106543 h 635363"/>
                <a:gd name="connsiteX4" fmla="*/ 2620491 w 2620491"/>
                <a:gd name="connsiteY4" fmla="*/ 635363 h 635363"/>
                <a:gd name="connsiteX5" fmla="*/ 2620491 w 2620491"/>
                <a:gd name="connsiteY5" fmla="*/ 635363 h 635363"/>
                <a:gd name="connsiteX6" fmla="*/ 2620491 w 2620491"/>
                <a:gd name="connsiteY6" fmla="*/ 635363 h 635363"/>
                <a:gd name="connsiteX7" fmla="*/ 0 w 2620491"/>
                <a:gd name="connsiteY7" fmla="*/ 635363 h 635363"/>
                <a:gd name="connsiteX8" fmla="*/ 0 w 2620491"/>
                <a:gd name="connsiteY8" fmla="*/ 635363 h 635363"/>
                <a:gd name="connsiteX9" fmla="*/ 0 w 2620491"/>
                <a:gd name="connsiteY9" fmla="*/ 635363 h 635363"/>
                <a:gd name="connsiteX10" fmla="*/ 184421 w 2620491"/>
                <a:gd name="connsiteY10" fmla="*/ 232222 h 635363"/>
                <a:gd name="connsiteX11" fmla="*/ 271362 w 2620491"/>
                <a:gd name="connsiteY11" fmla="*/ 50713 h 635363"/>
                <a:gd name="connsiteX12" fmla="*/ 401739 w 2620491"/>
                <a:gd name="connsiteY12" fmla="*/ 0 h 635363"/>
                <a:gd name="connsiteX0" fmla="*/ 461060 w 2679812"/>
                <a:gd name="connsiteY0" fmla="*/ 0 h 635363"/>
                <a:gd name="connsiteX1" fmla="*/ 2574045 w 2679812"/>
                <a:gd name="connsiteY1" fmla="*/ 775 h 635363"/>
                <a:gd name="connsiteX2" fmla="*/ 2648834 w 2679812"/>
                <a:gd name="connsiteY2" fmla="*/ 31754 h 635363"/>
                <a:gd name="connsiteX3" fmla="*/ 2679812 w 2679812"/>
                <a:gd name="connsiteY3" fmla="*/ 106543 h 635363"/>
                <a:gd name="connsiteX4" fmla="*/ 2679812 w 2679812"/>
                <a:gd name="connsiteY4" fmla="*/ 635363 h 635363"/>
                <a:gd name="connsiteX5" fmla="*/ 2679812 w 2679812"/>
                <a:gd name="connsiteY5" fmla="*/ 635363 h 635363"/>
                <a:gd name="connsiteX6" fmla="*/ 2679812 w 2679812"/>
                <a:gd name="connsiteY6" fmla="*/ 635363 h 635363"/>
                <a:gd name="connsiteX7" fmla="*/ 59321 w 2679812"/>
                <a:gd name="connsiteY7" fmla="*/ 635363 h 635363"/>
                <a:gd name="connsiteX8" fmla="*/ 59321 w 2679812"/>
                <a:gd name="connsiteY8" fmla="*/ 635363 h 635363"/>
                <a:gd name="connsiteX9" fmla="*/ 0 w 2679812"/>
                <a:gd name="connsiteY9" fmla="*/ 614348 h 635363"/>
                <a:gd name="connsiteX10" fmla="*/ 243742 w 2679812"/>
                <a:gd name="connsiteY10" fmla="*/ 232222 h 635363"/>
                <a:gd name="connsiteX11" fmla="*/ 330683 w 2679812"/>
                <a:gd name="connsiteY11" fmla="*/ 50713 h 635363"/>
                <a:gd name="connsiteX12" fmla="*/ 461060 w 2679812"/>
                <a:gd name="connsiteY12" fmla="*/ 0 h 635363"/>
                <a:gd name="connsiteX0" fmla="*/ 461060 w 2679812"/>
                <a:gd name="connsiteY0" fmla="*/ 0 h 635363"/>
                <a:gd name="connsiteX1" fmla="*/ 2574045 w 2679812"/>
                <a:gd name="connsiteY1" fmla="*/ 775 h 635363"/>
                <a:gd name="connsiteX2" fmla="*/ 2648834 w 2679812"/>
                <a:gd name="connsiteY2" fmla="*/ 31754 h 635363"/>
                <a:gd name="connsiteX3" fmla="*/ 2679812 w 2679812"/>
                <a:gd name="connsiteY3" fmla="*/ 106543 h 635363"/>
                <a:gd name="connsiteX4" fmla="*/ 2679812 w 2679812"/>
                <a:gd name="connsiteY4" fmla="*/ 635363 h 635363"/>
                <a:gd name="connsiteX5" fmla="*/ 2679812 w 2679812"/>
                <a:gd name="connsiteY5" fmla="*/ 635363 h 635363"/>
                <a:gd name="connsiteX6" fmla="*/ 2679812 w 2679812"/>
                <a:gd name="connsiteY6" fmla="*/ 635363 h 635363"/>
                <a:gd name="connsiteX7" fmla="*/ 59321 w 2679812"/>
                <a:gd name="connsiteY7" fmla="*/ 635363 h 635363"/>
                <a:gd name="connsiteX8" fmla="*/ 0 w 2679812"/>
                <a:gd name="connsiteY8" fmla="*/ 614348 h 635363"/>
                <a:gd name="connsiteX9" fmla="*/ 243742 w 2679812"/>
                <a:gd name="connsiteY9" fmla="*/ 232222 h 635363"/>
                <a:gd name="connsiteX10" fmla="*/ 330683 w 2679812"/>
                <a:gd name="connsiteY10" fmla="*/ 50713 h 635363"/>
                <a:gd name="connsiteX11" fmla="*/ 461060 w 2679812"/>
                <a:gd name="connsiteY11" fmla="*/ 0 h 635363"/>
                <a:gd name="connsiteX0" fmla="*/ 461060 w 2679812"/>
                <a:gd name="connsiteY0" fmla="*/ 0 h 635363"/>
                <a:gd name="connsiteX1" fmla="*/ 2574045 w 2679812"/>
                <a:gd name="connsiteY1" fmla="*/ 775 h 635363"/>
                <a:gd name="connsiteX2" fmla="*/ 2648834 w 2679812"/>
                <a:gd name="connsiteY2" fmla="*/ 31754 h 635363"/>
                <a:gd name="connsiteX3" fmla="*/ 2679812 w 2679812"/>
                <a:gd name="connsiteY3" fmla="*/ 106543 h 635363"/>
                <a:gd name="connsiteX4" fmla="*/ 2679812 w 2679812"/>
                <a:gd name="connsiteY4" fmla="*/ 635363 h 635363"/>
                <a:gd name="connsiteX5" fmla="*/ 2679812 w 2679812"/>
                <a:gd name="connsiteY5" fmla="*/ 635363 h 635363"/>
                <a:gd name="connsiteX6" fmla="*/ 2679812 w 2679812"/>
                <a:gd name="connsiteY6" fmla="*/ 635363 h 635363"/>
                <a:gd name="connsiteX7" fmla="*/ 0 w 2679812"/>
                <a:gd name="connsiteY7" fmla="*/ 614348 h 635363"/>
                <a:gd name="connsiteX8" fmla="*/ 243742 w 2679812"/>
                <a:gd name="connsiteY8" fmla="*/ 232222 h 635363"/>
                <a:gd name="connsiteX9" fmla="*/ 330683 w 2679812"/>
                <a:gd name="connsiteY9" fmla="*/ 50713 h 635363"/>
                <a:gd name="connsiteX10" fmla="*/ 461060 w 2679812"/>
                <a:gd name="connsiteY10" fmla="*/ 0 h 635363"/>
                <a:gd name="connsiteX0" fmla="*/ 461060 w 2679812"/>
                <a:gd name="connsiteY0" fmla="*/ 3613 h 638976"/>
                <a:gd name="connsiteX1" fmla="*/ 2574045 w 2679812"/>
                <a:gd name="connsiteY1" fmla="*/ 4388 h 638976"/>
                <a:gd name="connsiteX2" fmla="*/ 2648834 w 2679812"/>
                <a:gd name="connsiteY2" fmla="*/ 35367 h 638976"/>
                <a:gd name="connsiteX3" fmla="*/ 2679812 w 2679812"/>
                <a:gd name="connsiteY3" fmla="*/ 110156 h 638976"/>
                <a:gd name="connsiteX4" fmla="*/ 2679812 w 2679812"/>
                <a:gd name="connsiteY4" fmla="*/ 638976 h 638976"/>
                <a:gd name="connsiteX5" fmla="*/ 2679812 w 2679812"/>
                <a:gd name="connsiteY5" fmla="*/ 638976 h 638976"/>
                <a:gd name="connsiteX6" fmla="*/ 2679812 w 2679812"/>
                <a:gd name="connsiteY6" fmla="*/ 638976 h 638976"/>
                <a:gd name="connsiteX7" fmla="*/ 0 w 2679812"/>
                <a:gd name="connsiteY7" fmla="*/ 617961 h 638976"/>
                <a:gd name="connsiteX8" fmla="*/ 243742 w 2679812"/>
                <a:gd name="connsiteY8" fmla="*/ 235835 h 638976"/>
                <a:gd name="connsiteX9" fmla="*/ 330683 w 2679812"/>
                <a:gd name="connsiteY9" fmla="*/ 54326 h 638976"/>
                <a:gd name="connsiteX10" fmla="*/ 461060 w 2679812"/>
                <a:gd name="connsiteY10" fmla="*/ 3613 h 638976"/>
                <a:gd name="connsiteX0" fmla="*/ 461060 w 2679812"/>
                <a:gd name="connsiteY0" fmla="*/ 3613 h 638976"/>
                <a:gd name="connsiteX1" fmla="*/ 2574045 w 2679812"/>
                <a:gd name="connsiteY1" fmla="*/ 4388 h 638976"/>
                <a:gd name="connsiteX2" fmla="*/ 2648834 w 2679812"/>
                <a:gd name="connsiteY2" fmla="*/ 35367 h 638976"/>
                <a:gd name="connsiteX3" fmla="*/ 2679812 w 2679812"/>
                <a:gd name="connsiteY3" fmla="*/ 110156 h 638976"/>
                <a:gd name="connsiteX4" fmla="*/ 2679812 w 2679812"/>
                <a:gd name="connsiteY4" fmla="*/ 638976 h 638976"/>
                <a:gd name="connsiteX5" fmla="*/ 2679812 w 2679812"/>
                <a:gd name="connsiteY5" fmla="*/ 638976 h 638976"/>
                <a:gd name="connsiteX6" fmla="*/ 2679812 w 2679812"/>
                <a:gd name="connsiteY6" fmla="*/ 638976 h 638976"/>
                <a:gd name="connsiteX7" fmla="*/ 0 w 2679812"/>
                <a:gd name="connsiteY7" fmla="*/ 617961 h 638976"/>
                <a:gd name="connsiteX8" fmla="*/ 243742 w 2679812"/>
                <a:gd name="connsiteY8" fmla="*/ 235835 h 638976"/>
                <a:gd name="connsiteX9" fmla="*/ 330683 w 2679812"/>
                <a:gd name="connsiteY9" fmla="*/ 54326 h 638976"/>
                <a:gd name="connsiteX10" fmla="*/ 461060 w 2679812"/>
                <a:gd name="connsiteY10" fmla="*/ 3613 h 638976"/>
                <a:gd name="connsiteX0" fmla="*/ 461060 w 2679812"/>
                <a:gd name="connsiteY0" fmla="*/ 3613 h 638976"/>
                <a:gd name="connsiteX1" fmla="*/ 2574045 w 2679812"/>
                <a:gd name="connsiteY1" fmla="*/ 4388 h 638976"/>
                <a:gd name="connsiteX2" fmla="*/ 2648834 w 2679812"/>
                <a:gd name="connsiteY2" fmla="*/ 35367 h 638976"/>
                <a:gd name="connsiteX3" fmla="*/ 2679812 w 2679812"/>
                <a:gd name="connsiteY3" fmla="*/ 110156 h 638976"/>
                <a:gd name="connsiteX4" fmla="*/ 2679812 w 2679812"/>
                <a:gd name="connsiteY4" fmla="*/ 638976 h 638976"/>
                <a:gd name="connsiteX5" fmla="*/ 2679812 w 2679812"/>
                <a:gd name="connsiteY5" fmla="*/ 638976 h 638976"/>
                <a:gd name="connsiteX6" fmla="*/ 2679812 w 2679812"/>
                <a:gd name="connsiteY6" fmla="*/ 638976 h 638976"/>
                <a:gd name="connsiteX7" fmla="*/ 0 w 2679812"/>
                <a:gd name="connsiteY7" fmla="*/ 617961 h 638976"/>
                <a:gd name="connsiteX8" fmla="*/ 243742 w 2679812"/>
                <a:gd name="connsiteY8" fmla="*/ 235835 h 638976"/>
                <a:gd name="connsiteX9" fmla="*/ 330683 w 2679812"/>
                <a:gd name="connsiteY9" fmla="*/ 54326 h 638976"/>
                <a:gd name="connsiteX10" fmla="*/ 461060 w 2679812"/>
                <a:gd name="connsiteY10" fmla="*/ 3613 h 638976"/>
                <a:gd name="connsiteX0" fmla="*/ 461060 w 2679812"/>
                <a:gd name="connsiteY0" fmla="*/ 3613 h 638976"/>
                <a:gd name="connsiteX1" fmla="*/ 2574045 w 2679812"/>
                <a:gd name="connsiteY1" fmla="*/ 4388 h 638976"/>
                <a:gd name="connsiteX2" fmla="*/ 2648834 w 2679812"/>
                <a:gd name="connsiteY2" fmla="*/ 35367 h 638976"/>
                <a:gd name="connsiteX3" fmla="*/ 2679812 w 2679812"/>
                <a:gd name="connsiteY3" fmla="*/ 110156 h 638976"/>
                <a:gd name="connsiteX4" fmla="*/ 2679812 w 2679812"/>
                <a:gd name="connsiteY4" fmla="*/ 638976 h 638976"/>
                <a:gd name="connsiteX5" fmla="*/ 2679812 w 2679812"/>
                <a:gd name="connsiteY5" fmla="*/ 638976 h 638976"/>
                <a:gd name="connsiteX6" fmla="*/ 2679812 w 2679812"/>
                <a:gd name="connsiteY6" fmla="*/ 638976 h 638976"/>
                <a:gd name="connsiteX7" fmla="*/ 0 w 2679812"/>
                <a:gd name="connsiteY7" fmla="*/ 617961 h 638976"/>
                <a:gd name="connsiteX8" fmla="*/ 235969 w 2679812"/>
                <a:gd name="connsiteY8" fmla="*/ 235700 h 638976"/>
                <a:gd name="connsiteX9" fmla="*/ 330683 w 2679812"/>
                <a:gd name="connsiteY9" fmla="*/ 54326 h 638976"/>
                <a:gd name="connsiteX10" fmla="*/ 461060 w 2679812"/>
                <a:gd name="connsiteY10" fmla="*/ 3613 h 638976"/>
                <a:gd name="connsiteX0" fmla="*/ 461060 w 2679812"/>
                <a:gd name="connsiteY0" fmla="*/ 14061 h 649424"/>
                <a:gd name="connsiteX1" fmla="*/ 2574045 w 2679812"/>
                <a:gd name="connsiteY1" fmla="*/ 14836 h 649424"/>
                <a:gd name="connsiteX2" fmla="*/ 2648834 w 2679812"/>
                <a:gd name="connsiteY2" fmla="*/ 45815 h 649424"/>
                <a:gd name="connsiteX3" fmla="*/ 2679812 w 2679812"/>
                <a:gd name="connsiteY3" fmla="*/ 120604 h 649424"/>
                <a:gd name="connsiteX4" fmla="*/ 2679812 w 2679812"/>
                <a:gd name="connsiteY4" fmla="*/ 649424 h 649424"/>
                <a:gd name="connsiteX5" fmla="*/ 2679812 w 2679812"/>
                <a:gd name="connsiteY5" fmla="*/ 649424 h 649424"/>
                <a:gd name="connsiteX6" fmla="*/ 2679812 w 2679812"/>
                <a:gd name="connsiteY6" fmla="*/ 649424 h 649424"/>
                <a:gd name="connsiteX7" fmla="*/ 0 w 2679812"/>
                <a:gd name="connsiteY7" fmla="*/ 628409 h 649424"/>
                <a:gd name="connsiteX8" fmla="*/ 235969 w 2679812"/>
                <a:gd name="connsiteY8" fmla="*/ 246148 h 649424"/>
                <a:gd name="connsiteX9" fmla="*/ 308747 w 2679812"/>
                <a:gd name="connsiteY9" fmla="*/ 99204 h 649424"/>
                <a:gd name="connsiteX10" fmla="*/ 461060 w 2679812"/>
                <a:gd name="connsiteY10" fmla="*/ 14061 h 649424"/>
                <a:gd name="connsiteX0" fmla="*/ 461060 w 2679812"/>
                <a:gd name="connsiteY0" fmla="*/ 2023 h 637386"/>
                <a:gd name="connsiteX1" fmla="*/ 2574045 w 2679812"/>
                <a:gd name="connsiteY1" fmla="*/ 2798 h 637386"/>
                <a:gd name="connsiteX2" fmla="*/ 2648834 w 2679812"/>
                <a:gd name="connsiteY2" fmla="*/ 33777 h 637386"/>
                <a:gd name="connsiteX3" fmla="*/ 2679812 w 2679812"/>
                <a:gd name="connsiteY3" fmla="*/ 108566 h 637386"/>
                <a:gd name="connsiteX4" fmla="*/ 2679812 w 2679812"/>
                <a:gd name="connsiteY4" fmla="*/ 637386 h 637386"/>
                <a:gd name="connsiteX5" fmla="*/ 2679812 w 2679812"/>
                <a:gd name="connsiteY5" fmla="*/ 637386 h 637386"/>
                <a:gd name="connsiteX6" fmla="*/ 2679812 w 2679812"/>
                <a:gd name="connsiteY6" fmla="*/ 637386 h 637386"/>
                <a:gd name="connsiteX7" fmla="*/ 0 w 2679812"/>
                <a:gd name="connsiteY7" fmla="*/ 616371 h 637386"/>
                <a:gd name="connsiteX8" fmla="*/ 235969 w 2679812"/>
                <a:gd name="connsiteY8" fmla="*/ 234110 h 637386"/>
                <a:gd name="connsiteX9" fmla="*/ 308747 w 2679812"/>
                <a:gd name="connsiteY9" fmla="*/ 87166 h 637386"/>
                <a:gd name="connsiteX10" fmla="*/ 461060 w 2679812"/>
                <a:gd name="connsiteY10" fmla="*/ 2023 h 637386"/>
                <a:gd name="connsiteX0" fmla="*/ 461060 w 2679812"/>
                <a:gd name="connsiteY0" fmla="*/ 2025 h 637388"/>
                <a:gd name="connsiteX1" fmla="*/ 2574045 w 2679812"/>
                <a:gd name="connsiteY1" fmla="*/ 2800 h 637388"/>
                <a:gd name="connsiteX2" fmla="*/ 2648834 w 2679812"/>
                <a:gd name="connsiteY2" fmla="*/ 33779 h 637388"/>
                <a:gd name="connsiteX3" fmla="*/ 2679812 w 2679812"/>
                <a:gd name="connsiteY3" fmla="*/ 108568 h 637388"/>
                <a:gd name="connsiteX4" fmla="*/ 2679812 w 2679812"/>
                <a:gd name="connsiteY4" fmla="*/ 637388 h 637388"/>
                <a:gd name="connsiteX5" fmla="*/ 2679812 w 2679812"/>
                <a:gd name="connsiteY5" fmla="*/ 637388 h 637388"/>
                <a:gd name="connsiteX6" fmla="*/ 2679812 w 2679812"/>
                <a:gd name="connsiteY6" fmla="*/ 637388 h 637388"/>
                <a:gd name="connsiteX7" fmla="*/ 0 w 2679812"/>
                <a:gd name="connsiteY7" fmla="*/ 616373 h 637388"/>
                <a:gd name="connsiteX8" fmla="*/ 235969 w 2679812"/>
                <a:gd name="connsiteY8" fmla="*/ 234112 h 637388"/>
                <a:gd name="connsiteX9" fmla="*/ 308747 w 2679812"/>
                <a:gd name="connsiteY9" fmla="*/ 87168 h 637388"/>
                <a:gd name="connsiteX10" fmla="*/ 461060 w 2679812"/>
                <a:gd name="connsiteY10" fmla="*/ 2025 h 637388"/>
                <a:gd name="connsiteX0" fmla="*/ 461060 w 2679812"/>
                <a:gd name="connsiteY0" fmla="*/ 2023 h 637386"/>
                <a:gd name="connsiteX1" fmla="*/ 2574045 w 2679812"/>
                <a:gd name="connsiteY1" fmla="*/ 2798 h 637386"/>
                <a:gd name="connsiteX2" fmla="*/ 2648834 w 2679812"/>
                <a:gd name="connsiteY2" fmla="*/ 33777 h 637386"/>
                <a:gd name="connsiteX3" fmla="*/ 2679812 w 2679812"/>
                <a:gd name="connsiteY3" fmla="*/ 108566 h 637386"/>
                <a:gd name="connsiteX4" fmla="*/ 2679812 w 2679812"/>
                <a:gd name="connsiteY4" fmla="*/ 637386 h 637386"/>
                <a:gd name="connsiteX5" fmla="*/ 2679812 w 2679812"/>
                <a:gd name="connsiteY5" fmla="*/ 637386 h 637386"/>
                <a:gd name="connsiteX6" fmla="*/ 2679812 w 2679812"/>
                <a:gd name="connsiteY6" fmla="*/ 637386 h 637386"/>
                <a:gd name="connsiteX7" fmla="*/ 0 w 2679812"/>
                <a:gd name="connsiteY7" fmla="*/ 616371 h 637386"/>
                <a:gd name="connsiteX8" fmla="*/ 235969 w 2679812"/>
                <a:gd name="connsiteY8" fmla="*/ 234110 h 637386"/>
                <a:gd name="connsiteX9" fmla="*/ 308747 w 2679812"/>
                <a:gd name="connsiteY9" fmla="*/ 87166 h 637386"/>
                <a:gd name="connsiteX10" fmla="*/ 461060 w 2679812"/>
                <a:gd name="connsiteY10" fmla="*/ 2023 h 637386"/>
                <a:gd name="connsiteX0" fmla="*/ 461060 w 2679812"/>
                <a:gd name="connsiteY0" fmla="*/ 2025 h 637388"/>
                <a:gd name="connsiteX1" fmla="*/ 2574045 w 2679812"/>
                <a:gd name="connsiteY1" fmla="*/ 2800 h 637388"/>
                <a:gd name="connsiteX2" fmla="*/ 2648834 w 2679812"/>
                <a:gd name="connsiteY2" fmla="*/ 33779 h 637388"/>
                <a:gd name="connsiteX3" fmla="*/ 2679812 w 2679812"/>
                <a:gd name="connsiteY3" fmla="*/ 108568 h 637388"/>
                <a:gd name="connsiteX4" fmla="*/ 2679812 w 2679812"/>
                <a:gd name="connsiteY4" fmla="*/ 637388 h 637388"/>
                <a:gd name="connsiteX5" fmla="*/ 2679812 w 2679812"/>
                <a:gd name="connsiteY5" fmla="*/ 637388 h 637388"/>
                <a:gd name="connsiteX6" fmla="*/ 2679812 w 2679812"/>
                <a:gd name="connsiteY6" fmla="*/ 637388 h 637388"/>
                <a:gd name="connsiteX7" fmla="*/ 0 w 2679812"/>
                <a:gd name="connsiteY7" fmla="*/ 616373 h 637388"/>
                <a:gd name="connsiteX8" fmla="*/ 235969 w 2679812"/>
                <a:gd name="connsiteY8" fmla="*/ 234112 h 637388"/>
                <a:gd name="connsiteX9" fmla="*/ 308747 w 2679812"/>
                <a:gd name="connsiteY9" fmla="*/ 87168 h 637388"/>
                <a:gd name="connsiteX10" fmla="*/ 461060 w 2679812"/>
                <a:gd name="connsiteY10" fmla="*/ 2025 h 637388"/>
                <a:gd name="connsiteX0" fmla="*/ 461060 w 2679812"/>
                <a:gd name="connsiteY0" fmla="*/ 2023 h 637386"/>
                <a:gd name="connsiteX1" fmla="*/ 2574045 w 2679812"/>
                <a:gd name="connsiteY1" fmla="*/ 2798 h 637386"/>
                <a:gd name="connsiteX2" fmla="*/ 2648834 w 2679812"/>
                <a:gd name="connsiteY2" fmla="*/ 33777 h 637386"/>
                <a:gd name="connsiteX3" fmla="*/ 2679812 w 2679812"/>
                <a:gd name="connsiteY3" fmla="*/ 108566 h 637386"/>
                <a:gd name="connsiteX4" fmla="*/ 2679812 w 2679812"/>
                <a:gd name="connsiteY4" fmla="*/ 637386 h 637386"/>
                <a:gd name="connsiteX5" fmla="*/ 2679812 w 2679812"/>
                <a:gd name="connsiteY5" fmla="*/ 637386 h 637386"/>
                <a:gd name="connsiteX6" fmla="*/ 2679812 w 2679812"/>
                <a:gd name="connsiteY6" fmla="*/ 637386 h 637386"/>
                <a:gd name="connsiteX7" fmla="*/ 0 w 2679812"/>
                <a:gd name="connsiteY7" fmla="*/ 616371 h 637386"/>
                <a:gd name="connsiteX8" fmla="*/ 235969 w 2679812"/>
                <a:gd name="connsiteY8" fmla="*/ 234110 h 637386"/>
                <a:gd name="connsiteX9" fmla="*/ 308747 w 2679812"/>
                <a:gd name="connsiteY9" fmla="*/ 87166 h 637386"/>
                <a:gd name="connsiteX10" fmla="*/ 461060 w 2679812"/>
                <a:gd name="connsiteY10" fmla="*/ 2023 h 637386"/>
                <a:gd name="connsiteX0" fmla="*/ 461060 w 2679812"/>
                <a:gd name="connsiteY0" fmla="*/ -1 h 635362"/>
                <a:gd name="connsiteX1" fmla="*/ 2574045 w 2679812"/>
                <a:gd name="connsiteY1" fmla="*/ 774 h 635362"/>
                <a:gd name="connsiteX2" fmla="*/ 2648834 w 2679812"/>
                <a:gd name="connsiteY2" fmla="*/ 31753 h 635362"/>
                <a:gd name="connsiteX3" fmla="*/ 2679812 w 2679812"/>
                <a:gd name="connsiteY3" fmla="*/ 106542 h 635362"/>
                <a:gd name="connsiteX4" fmla="*/ 2679812 w 2679812"/>
                <a:gd name="connsiteY4" fmla="*/ 635362 h 635362"/>
                <a:gd name="connsiteX5" fmla="*/ 2679812 w 2679812"/>
                <a:gd name="connsiteY5" fmla="*/ 635362 h 635362"/>
                <a:gd name="connsiteX6" fmla="*/ 2679812 w 2679812"/>
                <a:gd name="connsiteY6" fmla="*/ 635362 h 635362"/>
                <a:gd name="connsiteX7" fmla="*/ 0 w 2679812"/>
                <a:gd name="connsiteY7" fmla="*/ 614347 h 635362"/>
                <a:gd name="connsiteX8" fmla="*/ 235969 w 2679812"/>
                <a:gd name="connsiteY8" fmla="*/ 232086 h 635362"/>
                <a:gd name="connsiteX9" fmla="*/ 308747 w 2679812"/>
                <a:gd name="connsiteY9" fmla="*/ 85142 h 635362"/>
                <a:gd name="connsiteX10" fmla="*/ 461060 w 2679812"/>
                <a:gd name="connsiteY10" fmla="*/ -1 h 635362"/>
                <a:gd name="connsiteX0" fmla="*/ 461060 w 2679812"/>
                <a:gd name="connsiteY0" fmla="*/ 1 h 635364"/>
                <a:gd name="connsiteX1" fmla="*/ 2574045 w 2679812"/>
                <a:gd name="connsiteY1" fmla="*/ 776 h 635364"/>
                <a:gd name="connsiteX2" fmla="*/ 2648834 w 2679812"/>
                <a:gd name="connsiteY2" fmla="*/ 31755 h 635364"/>
                <a:gd name="connsiteX3" fmla="*/ 2679812 w 2679812"/>
                <a:gd name="connsiteY3" fmla="*/ 106544 h 635364"/>
                <a:gd name="connsiteX4" fmla="*/ 2679812 w 2679812"/>
                <a:gd name="connsiteY4" fmla="*/ 635364 h 635364"/>
                <a:gd name="connsiteX5" fmla="*/ 2679812 w 2679812"/>
                <a:gd name="connsiteY5" fmla="*/ 635364 h 635364"/>
                <a:gd name="connsiteX6" fmla="*/ 0 w 2679812"/>
                <a:gd name="connsiteY6" fmla="*/ 614349 h 635364"/>
                <a:gd name="connsiteX7" fmla="*/ 235969 w 2679812"/>
                <a:gd name="connsiteY7" fmla="*/ 232088 h 635364"/>
                <a:gd name="connsiteX8" fmla="*/ 308747 w 2679812"/>
                <a:gd name="connsiteY8" fmla="*/ 85144 h 635364"/>
                <a:gd name="connsiteX9" fmla="*/ 461060 w 2679812"/>
                <a:gd name="connsiteY9" fmla="*/ 1 h 635364"/>
                <a:gd name="connsiteX0" fmla="*/ 461060 w 2913910"/>
                <a:gd name="connsiteY0" fmla="*/ -1 h 635364"/>
                <a:gd name="connsiteX1" fmla="*/ 2574045 w 2913910"/>
                <a:gd name="connsiteY1" fmla="*/ 774 h 635364"/>
                <a:gd name="connsiteX2" fmla="*/ 2648834 w 2913910"/>
                <a:gd name="connsiteY2" fmla="*/ 31753 h 635364"/>
                <a:gd name="connsiteX3" fmla="*/ 2679812 w 2913910"/>
                <a:gd name="connsiteY3" fmla="*/ 106542 h 635364"/>
                <a:gd name="connsiteX4" fmla="*/ 2679812 w 2913910"/>
                <a:gd name="connsiteY4" fmla="*/ 635362 h 635364"/>
                <a:gd name="connsiteX5" fmla="*/ 2913910 w 2913910"/>
                <a:gd name="connsiteY5" fmla="*/ 635364 h 635364"/>
                <a:gd name="connsiteX6" fmla="*/ 0 w 2913910"/>
                <a:gd name="connsiteY6" fmla="*/ 614347 h 635364"/>
                <a:gd name="connsiteX7" fmla="*/ 235969 w 2913910"/>
                <a:gd name="connsiteY7" fmla="*/ 232086 h 635364"/>
                <a:gd name="connsiteX8" fmla="*/ 308747 w 2913910"/>
                <a:gd name="connsiteY8" fmla="*/ 85142 h 635364"/>
                <a:gd name="connsiteX9" fmla="*/ 461060 w 2913910"/>
                <a:gd name="connsiteY9" fmla="*/ -1 h 635364"/>
                <a:gd name="connsiteX0" fmla="*/ 461060 w 2913910"/>
                <a:gd name="connsiteY0" fmla="*/ 1 h 635366"/>
                <a:gd name="connsiteX1" fmla="*/ 2574045 w 2913910"/>
                <a:gd name="connsiteY1" fmla="*/ 776 h 635366"/>
                <a:gd name="connsiteX2" fmla="*/ 2648834 w 2913910"/>
                <a:gd name="connsiteY2" fmla="*/ 31755 h 635366"/>
                <a:gd name="connsiteX3" fmla="*/ 2679812 w 2913910"/>
                <a:gd name="connsiteY3" fmla="*/ 106544 h 635366"/>
                <a:gd name="connsiteX4" fmla="*/ 2913910 w 2913910"/>
                <a:gd name="connsiteY4" fmla="*/ 635366 h 635366"/>
                <a:gd name="connsiteX5" fmla="*/ 0 w 2913910"/>
                <a:gd name="connsiteY5" fmla="*/ 614349 h 635366"/>
                <a:gd name="connsiteX6" fmla="*/ 235969 w 2913910"/>
                <a:gd name="connsiteY6" fmla="*/ 232088 h 635366"/>
                <a:gd name="connsiteX7" fmla="*/ 308747 w 2913910"/>
                <a:gd name="connsiteY7" fmla="*/ 85144 h 635366"/>
                <a:gd name="connsiteX8" fmla="*/ 461060 w 2913910"/>
                <a:gd name="connsiteY8" fmla="*/ 1 h 635366"/>
                <a:gd name="connsiteX0" fmla="*/ 461060 w 2913910"/>
                <a:gd name="connsiteY0" fmla="*/ 2565 h 637930"/>
                <a:gd name="connsiteX1" fmla="*/ 2574045 w 2913910"/>
                <a:gd name="connsiteY1" fmla="*/ 3340 h 637930"/>
                <a:gd name="connsiteX2" fmla="*/ 2648834 w 2913910"/>
                <a:gd name="connsiteY2" fmla="*/ 34319 h 637930"/>
                <a:gd name="connsiteX3" fmla="*/ 2683857 w 2913910"/>
                <a:gd name="connsiteY3" fmla="*/ 209257 h 637930"/>
                <a:gd name="connsiteX4" fmla="*/ 2913910 w 2913910"/>
                <a:gd name="connsiteY4" fmla="*/ 637930 h 637930"/>
                <a:gd name="connsiteX5" fmla="*/ 0 w 2913910"/>
                <a:gd name="connsiteY5" fmla="*/ 616913 h 637930"/>
                <a:gd name="connsiteX6" fmla="*/ 235969 w 2913910"/>
                <a:gd name="connsiteY6" fmla="*/ 234652 h 637930"/>
                <a:gd name="connsiteX7" fmla="*/ 308747 w 2913910"/>
                <a:gd name="connsiteY7" fmla="*/ 87708 h 637930"/>
                <a:gd name="connsiteX8" fmla="*/ 461060 w 2913910"/>
                <a:gd name="connsiteY8" fmla="*/ 2565 h 637930"/>
                <a:gd name="connsiteX0" fmla="*/ 461060 w 2913910"/>
                <a:gd name="connsiteY0" fmla="*/ 4235 h 639600"/>
                <a:gd name="connsiteX1" fmla="*/ 2492787 w 2913910"/>
                <a:gd name="connsiteY1" fmla="*/ 0 h 639600"/>
                <a:gd name="connsiteX2" fmla="*/ 2648834 w 2913910"/>
                <a:gd name="connsiteY2" fmla="*/ 35989 h 639600"/>
                <a:gd name="connsiteX3" fmla="*/ 2683857 w 2913910"/>
                <a:gd name="connsiteY3" fmla="*/ 210927 h 639600"/>
                <a:gd name="connsiteX4" fmla="*/ 2913910 w 2913910"/>
                <a:gd name="connsiteY4" fmla="*/ 639600 h 639600"/>
                <a:gd name="connsiteX5" fmla="*/ 0 w 2913910"/>
                <a:gd name="connsiteY5" fmla="*/ 618583 h 639600"/>
                <a:gd name="connsiteX6" fmla="*/ 235969 w 2913910"/>
                <a:gd name="connsiteY6" fmla="*/ 236322 h 639600"/>
                <a:gd name="connsiteX7" fmla="*/ 308747 w 2913910"/>
                <a:gd name="connsiteY7" fmla="*/ 89378 h 639600"/>
                <a:gd name="connsiteX8" fmla="*/ 461060 w 2913910"/>
                <a:gd name="connsiteY8" fmla="*/ 4235 h 639600"/>
                <a:gd name="connsiteX0" fmla="*/ 461060 w 2913910"/>
                <a:gd name="connsiteY0" fmla="*/ 4235 h 639600"/>
                <a:gd name="connsiteX1" fmla="*/ 2492787 w 2913910"/>
                <a:gd name="connsiteY1" fmla="*/ 0 h 639600"/>
                <a:gd name="connsiteX2" fmla="*/ 2601389 w 2913910"/>
                <a:gd name="connsiteY2" fmla="*/ 37647 h 639600"/>
                <a:gd name="connsiteX3" fmla="*/ 2683857 w 2913910"/>
                <a:gd name="connsiteY3" fmla="*/ 210927 h 639600"/>
                <a:gd name="connsiteX4" fmla="*/ 2913910 w 2913910"/>
                <a:gd name="connsiteY4" fmla="*/ 639600 h 639600"/>
                <a:gd name="connsiteX5" fmla="*/ 0 w 2913910"/>
                <a:gd name="connsiteY5" fmla="*/ 618583 h 639600"/>
                <a:gd name="connsiteX6" fmla="*/ 235969 w 2913910"/>
                <a:gd name="connsiteY6" fmla="*/ 236322 h 639600"/>
                <a:gd name="connsiteX7" fmla="*/ 308747 w 2913910"/>
                <a:gd name="connsiteY7" fmla="*/ 89378 h 639600"/>
                <a:gd name="connsiteX8" fmla="*/ 461060 w 2913910"/>
                <a:gd name="connsiteY8" fmla="*/ 4235 h 639600"/>
                <a:gd name="connsiteX0" fmla="*/ 461060 w 2913910"/>
                <a:gd name="connsiteY0" fmla="*/ 18283 h 653648"/>
                <a:gd name="connsiteX1" fmla="*/ 2492787 w 2913910"/>
                <a:gd name="connsiteY1" fmla="*/ 14048 h 653648"/>
                <a:gd name="connsiteX2" fmla="*/ 2601389 w 2913910"/>
                <a:gd name="connsiteY2" fmla="*/ 51695 h 653648"/>
                <a:gd name="connsiteX3" fmla="*/ 2711503 w 2913910"/>
                <a:gd name="connsiteY3" fmla="*/ 324216 h 653648"/>
                <a:gd name="connsiteX4" fmla="*/ 2913910 w 2913910"/>
                <a:gd name="connsiteY4" fmla="*/ 653648 h 653648"/>
                <a:gd name="connsiteX5" fmla="*/ 0 w 2913910"/>
                <a:gd name="connsiteY5" fmla="*/ 632631 h 653648"/>
                <a:gd name="connsiteX6" fmla="*/ 235969 w 2913910"/>
                <a:gd name="connsiteY6" fmla="*/ 250370 h 653648"/>
                <a:gd name="connsiteX7" fmla="*/ 308747 w 2913910"/>
                <a:gd name="connsiteY7" fmla="*/ 103426 h 653648"/>
                <a:gd name="connsiteX8" fmla="*/ 461060 w 2913910"/>
                <a:gd name="connsiteY8" fmla="*/ 18283 h 653648"/>
                <a:gd name="connsiteX0" fmla="*/ 461060 w 2913910"/>
                <a:gd name="connsiteY0" fmla="*/ 4235 h 639600"/>
                <a:gd name="connsiteX1" fmla="*/ 2492787 w 2913910"/>
                <a:gd name="connsiteY1" fmla="*/ 0 h 639600"/>
                <a:gd name="connsiteX2" fmla="*/ 2629548 w 2913910"/>
                <a:gd name="connsiteY2" fmla="*/ 69610 h 639600"/>
                <a:gd name="connsiteX3" fmla="*/ 2711503 w 2913910"/>
                <a:gd name="connsiteY3" fmla="*/ 310168 h 639600"/>
                <a:gd name="connsiteX4" fmla="*/ 2913910 w 2913910"/>
                <a:gd name="connsiteY4" fmla="*/ 639600 h 639600"/>
                <a:gd name="connsiteX5" fmla="*/ 0 w 2913910"/>
                <a:gd name="connsiteY5" fmla="*/ 618583 h 639600"/>
                <a:gd name="connsiteX6" fmla="*/ 235969 w 2913910"/>
                <a:gd name="connsiteY6" fmla="*/ 236322 h 639600"/>
                <a:gd name="connsiteX7" fmla="*/ 308747 w 2913910"/>
                <a:gd name="connsiteY7" fmla="*/ 89378 h 639600"/>
                <a:gd name="connsiteX8" fmla="*/ 461060 w 2913910"/>
                <a:gd name="connsiteY8" fmla="*/ 4235 h 639600"/>
                <a:gd name="connsiteX0" fmla="*/ 461060 w 2913910"/>
                <a:gd name="connsiteY0" fmla="*/ 4235 h 639600"/>
                <a:gd name="connsiteX1" fmla="*/ 2492787 w 2913910"/>
                <a:gd name="connsiteY1" fmla="*/ 0 h 639600"/>
                <a:gd name="connsiteX2" fmla="*/ 2629548 w 2913910"/>
                <a:gd name="connsiteY2" fmla="*/ 69610 h 639600"/>
                <a:gd name="connsiteX3" fmla="*/ 2711503 w 2913910"/>
                <a:gd name="connsiteY3" fmla="*/ 310168 h 639600"/>
                <a:gd name="connsiteX4" fmla="*/ 2913910 w 2913910"/>
                <a:gd name="connsiteY4" fmla="*/ 639600 h 639600"/>
                <a:gd name="connsiteX5" fmla="*/ 0 w 2913910"/>
                <a:gd name="connsiteY5" fmla="*/ 618583 h 639600"/>
                <a:gd name="connsiteX6" fmla="*/ 235969 w 2913910"/>
                <a:gd name="connsiteY6" fmla="*/ 236322 h 639600"/>
                <a:gd name="connsiteX7" fmla="*/ 308747 w 2913910"/>
                <a:gd name="connsiteY7" fmla="*/ 89378 h 639600"/>
                <a:gd name="connsiteX8" fmla="*/ 461060 w 2913910"/>
                <a:gd name="connsiteY8" fmla="*/ 4235 h 639600"/>
                <a:gd name="connsiteX0" fmla="*/ 461060 w 2913910"/>
                <a:gd name="connsiteY0" fmla="*/ 4235 h 639600"/>
                <a:gd name="connsiteX1" fmla="*/ 2492787 w 2913910"/>
                <a:gd name="connsiteY1" fmla="*/ 0 h 639600"/>
                <a:gd name="connsiteX2" fmla="*/ 2629548 w 2913910"/>
                <a:gd name="connsiteY2" fmla="*/ 69610 h 639600"/>
                <a:gd name="connsiteX3" fmla="*/ 2711503 w 2913910"/>
                <a:gd name="connsiteY3" fmla="*/ 310168 h 639600"/>
                <a:gd name="connsiteX4" fmla="*/ 2913910 w 2913910"/>
                <a:gd name="connsiteY4" fmla="*/ 639600 h 639600"/>
                <a:gd name="connsiteX5" fmla="*/ 0 w 2913910"/>
                <a:gd name="connsiteY5" fmla="*/ 618583 h 639600"/>
                <a:gd name="connsiteX6" fmla="*/ 235969 w 2913910"/>
                <a:gd name="connsiteY6" fmla="*/ 236322 h 639600"/>
                <a:gd name="connsiteX7" fmla="*/ 308747 w 2913910"/>
                <a:gd name="connsiteY7" fmla="*/ 89378 h 639600"/>
                <a:gd name="connsiteX8" fmla="*/ 461060 w 2913910"/>
                <a:gd name="connsiteY8" fmla="*/ 4235 h 639600"/>
                <a:gd name="connsiteX0" fmla="*/ 461060 w 2913910"/>
                <a:gd name="connsiteY0" fmla="*/ 0 h 635365"/>
                <a:gd name="connsiteX1" fmla="*/ 2487647 w 2913910"/>
                <a:gd name="connsiteY1" fmla="*/ 9694 h 635365"/>
                <a:gd name="connsiteX2" fmla="*/ 2629548 w 2913910"/>
                <a:gd name="connsiteY2" fmla="*/ 65375 h 635365"/>
                <a:gd name="connsiteX3" fmla="*/ 2711503 w 2913910"/>
                <a:gd name="connsiteY3" fmla="*/ 305933 h 635365"/>
                <a:gd name="connsiteX4" fmla="*/ 2913910 w 2913910"/>
                <a:gd name="connsiteY4" fmla="*/ 635365 h 635365"/>
                <a:gd name="connsiteX5" fmla="*/ 0 w 2913910"/>
                <a:gd name="connsiteY5" fmla="*/ 614348 h 635365"/>
                <a:gd name="connsiteX6" fmla="*/ 235969 w 2913910"/>
                <a:gd name="connsiteY6" fmla="*/ 232087 h 635365"/>
                <a:gd name="connsiteX7" fmla="*/ 308747 w 2913910"/>
                <a:gd name="connsiteY7" fmla="*/ 85143 h 635365"/>
                <a:gd name="connsiteX8" fmla="*/ 461060 w 2913910"/>
                <a:gd name="connsiteY8" fmla="*/ 0 h 635365"/>
                <a:gd name="connsiteX0" fmla="*/ 461060 w 2939499"/>
                <a:gd name="connsiteY0" fmla="*/ 0 h 636273"/>
                <a:gd name="connsiteX1" fmla="*/ 2487647 w 2939499"/>
                <a:gd name="connsiteY1" fmla="*/ 9694 h 636273"/>
                <a:gd name="connsiteX2" fmla="*/ 2629548 w 2939499"/>
                <a:gd name="connsiteY2" fmla="*/ 65375 h 636273"/>
                <a:gd name="connsiteX3" fmla="*/ 2711503 w 2939499"/>
                <a:gd name="connsiteY3" fmla="*/ 305933 h 636273"/>
                <a:gd name="connsiteX4" fmla="*/ 2939499 w 2939499"/>
                <a:gd name="connsiteY4" fmla="*/ 636273 h 636273"/>
                <a:gd name="connsiteX5" fmla="*/ 0 w 2939499"/>
                <a:gd name="connsiteY5" fmla="*/ 614348 h 636273"/>
                <a:gd name="connsiteX6" fmla="*/ 235969 w 2939499"/>
                <a:gd name="connsiteY6" fmla="*/ 232087 h 636273"/>
                <a:gd name="connsiteX7" fmla="*/ 308747 w 2939499"/>
                <a:gd name="connsiteY7" fmla="*/ 85143 h 636273"/>
                <a:gd name="connsiteX8" fmla="*/ 461060 w 2939499"/>
                <a:gd name="connsiteY8" fmla="*/ 0 h 636273"/>
                <a:gd name="connsiteX0" fmla="*/ 461060 w 2939499"/>
                <a:gd name="connsiteY0" fmla="*/ 0 h 636273"/>
                <a:gd name="connsiteX1" fmla="*/ 2487647 w 2939499"/>
                <a:gd name="connsiteY1" fmla="*/ 9694 h 636273"/>
                <a:gd name="connsiteX2" fmla="*/ 2629548 w 2939499"/>
                <a:gd name="connsiteY2" fmla="*/ 65375 h 636273"/>
                <a:gd name="connsiteX3" fmla="*/ 2711503 w 2939499"/>
                <a:gd name="connsiteY3" fmla="*/ 305933 h 636273"/>
                <a:gd name="connsiteX4" fmla="*/ 2939499 w 2939499"/>
                <a:gd name="connsiteY4" fmla="*/ 636273 h 636273"/>
                <a:gd name="connsiteX5" fmla="*/ 0 w 2939499"/>
                <a:gd name="connsiteY5" fmla="*/ 614348 h 636273"/>
                <a:gd name="connsiteX6" fmla="*/ 235969 w 2939499"/>
                <a:gd name="connsiteY6" fmla="*/ 232087 h 636273"/>
                <a:gd name="connsiteX7" fmla="*/ 308747 w 2939499"/>
                <a:gd name="connsiteY7" fmla="*/ 85143 h 636273"/>
                <a:gd name="connsiteX8" fmla="*/ 461060 w 2939499"/>
                <a:gd name="connsiteY8" fmla="*/ 0 h 636273"/>
                <a:gd name="connsiteX0" fmla="*/ 461060 w 2939499"/>
                <a:gd name="connsiteY0" fmla="*/ 0 h 636273"/>
                <a:gd name="connsiteX1" fmla="*/ 2487647 w 2939499"/>
                <a:gd name="connsiteY1" fmla="*/ 9694 h 636273"/>
                <a:gd name="connsiteX2" fmla="*/ 2629548 w 2939499"/>
                <a:gd name="connsiteY2" fmla="*/ 65375 h 636273"/>
                <a:gd name="connsiteX3" fmla="*/ 2711503 w 2939499"/>
                <a:gd name="connsiteY3" fmla="*/ 305933 h 636273"/>
                <a:gd name="connsiteX4" fmla="*/ 2939499 w 2939499"/>
                <a:gd name="connsiteY4" fmla="*/ 636273 h 636273"/>
                <a:gd name="connsiteX5" fmla="*/ 0 w 2939499"/>
                <a:gd name="connsiteY5" fmla="*/ 614348 h 636273"/>
                <a:gd name="connsiteX6" fmla="*/ 235969 w 2939499"/>
                <a:gd name="connsiteY6" fmla="*/ 232087 h 636273"/>
                <a:gd name="connsiteX7" fmla="*/ 308747 w 2939499"/>
                <a:gd name="connsiteY7" fmla="*/ 85143 h 636273"/>
                <a:gd name="connsiteX8" fmla="*/ 461060 w 2939499"/>
                <a:gd name="connsiteY8" fmla="*/ 0 h 636273"/>
                <a:gd name="connsiteX0" fmla="*/ 461060 w 2956507"/>
                <a:gd name="connsiteY0" fmla="*/ 0 h 633392"/>
                <a:gd name="connsiteX1" fmla="*/ 2487647 w 2956507"/>
                <a:gd name="connsiteY1" fmla="*/ 9694 h 633392"/>
                <a:gd name="connsiteX2" fmla="*/ 2629548 w 2956507"/>
                <a:gd name="connsiteY2" fmla="*/ 65375 h 633392"/>
                <a:gd name="connsiteX3" fmla="*/ 2711503 w 2956507"/>
                <a:gd name="connsiteY3" fmla="*/ 305933 h 633392"/>
                <a:gd name="connsiteX4" fmla="*/ 2956507 w 2956507"/>
                <a:gd name="connsiteY4" fmla="*/ 633392 h 633392"/>
                <a:gd name="connsiteX5" fmla="*/ 0 w 2956507"/>
                <a:gd name="connsiteY5" fmla="*/ 614348 h 633392"/>
                <a:gd name="connsiteX6" fmla="*/ 235969 w 2956507"/>
                <a:gd name="connsiteY6" fmla="*/ 232087 h 633392"/>
                <a:gd name="connsiteX7" fmla="*/ 308747 w 2956507"/>
                <a:gd name="connsiteY7" fmla="*/ 85143 h 633392"/>
                <a:gd name="connsiteX8" fmla="*/ 461060 w 2956507"/>
                <a:gd name="connsiteY8" fmla="*/ 0 h 633392"/>
                <a:gd name="connsiteX0" fmla="*/ 461060 w 2950071"/>
                <a:gd name="connsiteY0" fmla="*/ 0 h 625817"/>
                <a:gd name="connsiteX1" fmla="*/ 2487647 w 2950071"/>
                <a:gd name="connsiteY1" fmla="*/ 9694 h 625817"/>
                <a:gd name="connsiteX2" fmla="*/ 2629548 w 2950071"/>
                <a:gd name="connsiteY2" fmla="*/ 65375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0 h 625817"/>
                <a:gd name="connsiteX1" fmla="*/ 2487647 w 2950071"/>
                <a:gd name="connsiteY1" fmla="*/ 9694 h 625817"/>
                <a:gd name="connsiteX2" fmla="*/ 2629548 w 2950071"/>
                <a:gd name="connsiteY2" fmla="*/ 65375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0 h 625817"/>
                <a:gd name="connsiteX1" fmla="*/ 2487647 w 2950071"/>
                <a:gd name="connsiteY1" fmla="*/ 9694 h 625817"/>
                <a:gd name="connsiteX2" fmla="*/ 2629548 w 2950071"/>
                <a:gd name="connsiteY2" fmla="*/ 65375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0 h 625817"/>
                <a:gd name="connsiteX1" fmla="*/ 2487647 w 2950071"/>
                <a:gd name="connsiteY1" fmla="*/ 9694 h 625817"/>
                <a:gd name="connsiteX2" fmla="*/ 2629548 w 2950071"/>
                <a:gd name="connsiteY2" fmla="*/ 65375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0 h 625817"/>
                <a:gd name="connsiteX1" fmla="*/ 2487647 w 2950071"/>
                <a:gd name="connsiteY1" fmla="*/ 9694 h 625817"/>
                <a:gd name="connsiteX2" fmla="*/ 2629548 w 2950071"/>
                <a:gd name="connsiteY2" fmla="*/ 72953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0 h 625817"/>
                <a:gd name="connsiteX1" fmla="*/ 2487647 w 2950071"/>
                <a:gd name="connsiteY1" fmla="*/ 9694 h 625817"/>
                <a:gd name="connsiteX2" fmla="*/ 2629548 w 2950071"/>
                <a:gd name="connsiteY2" fmla="*/ 72953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3419 h 629236"/>
                <a:gd name="connsiteX1" fmla="*/ 2480221 w 2950071"/>
                <a:gd name="connsiteY1" fmla="*/ 0 h 629236"/>
                <a:gd name="connsiteX2" fmla="*/ 2629548 w 2950071"/>
                <a:gd name="connsiteY2" fmla="*/ 76372 h 629236"/>
                <a:gd name="connsiteX3" fmla="*/ 2711503 w 2950071"/>
                <a:gd name="connsiteY3" fmla="*/ 309352 h 629236"/>
                <a:gd name="connsiteX4" fmla="*/ 2950071 w 2950071"/>
                <a:gd name="connsiteY4" fmla="*/ 629236 h 629236"/>
                <a:gd name="connsiteX5" fmla="*/ 0 w 2950071"/>
                <a:gd name="connsiteY5" fmla="*/ 617767 h 629236"/>
                <a:gd name="connsiteX6" fmla="*/ 235969 w 2950071"/>
                <a:gd name="connsiteY6" fmla="*/ 235506 h 629236"/>
                <a:gd name="connsiteX7" fmla="*/ 308747 w 2950071"/>
                <a:gd name="connsiteY7" fmla="*/ 88562 h 629236"/>
                <a:gd name="connsiteX8" fmla="*/ 461060 w 2950071"/>
                <a:gd name="connsiteY8" fmla="*/ 3419 h 629236"/>
                <a:gd name="connsiteX0" fmla="*/ 461060 w 2950071"/>
                <a:gd name="connsiteY0" fmla="*/ 0 h 625817"/>
                <a:gd name="connsiteX1" fmla="*/ 2480221 w 2950071"/>
                <a:gd name="connsiteY1" fmla="*/ 9691 h 625817"/>
                <a:gd name="connsiteX2" fmla="*/ 2629548 w 2950071"/>
                <a:gd name="connsiteY2" fmla="*/ 72953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3422 h 629239"/>
                <a:gd name="connsiteX1" fmla="*/ 2480221 w 2950071"/>
                <a:gd name="connsiteY1" fmla="*/ 0 h 629239"/>
                <a:gd name="connsiteX2" fmla="*/ 2629548 w 2950071"/>
                <a:gd name="connsiteY2" fmla="*/ 76375 h 629239"/>
                <a:gd name="connsiteX3" fmla="*/ 2711503 w 2950071"/>
                <a:gd name="connsiteY3" fmla="*/ 309355 h 629239"/>
                <a:gd name="connsiteX4" fmla="*/ 2950071 w 2950071"/>
                <a:gd name="connsiteY4" fmla="*/ 629239 h 629239"/>
                <a:gd name="connsiteX5" fmla="*/ 0 w 2950071"/>
                <a:gd name="connsiteY5" fmla="*/ 617770 h 629239"/>
                <a:gd name="connsiteX6" fmla="*/ 235969 w 2950071"/>
                <a:gd name="connsiteY6" fmla="*/ 235509 h 629239"/>
                <a:gd name="connsiteX7" fmla="*/ 308747 w 2950071"/>
                <a:gd name="connsiteY7" fmla="*/ 88565 h 629239"/>
                <a:gd name="connsiteX8" fmla="*/ 461060 w 2950071"/>
                <a:gd name="connsiteY8" fmla="*/ 3422 h 629239"/>
                <a:gd name="connsiteX0" fmla="*/ 464774 w 2950071"/>
                <a:gd name="connsiteY0" fmla="*/ 0 h 632372"/>
                <a:gd name="connsiteX1" fmla="*/ 2480221 w 2950071"/>
                <a:gd name="connsiteY1" fmla="*/ 3133 h 632372"/>
                <a:gd name="connsiteX2" fmla="*/ 2629548 w 2950071"/>
                <a:gd name="connsiteY2" fmla="*/ 79508 h 632372"/>
                <a:gd name="connsiteX3" fmla="*/ 2711503 w 2950071"/>
                <a:gd name="connsiteY3" fmla="*/ 312488 h 632372"/>
                <a:gd name="connsiteX4" fmla="*/ 2950071 w 2950071"/>
                <a:gd name="connsiteY4" fmla="*/ 632372 h 632372"/>
                <a:gd name="connsiteX5" fmla="*/ 0 w 2950071"/>
                <a:gd name="connsiteY5" fmla="*/ 620903 h 632372"/>
                <a:gd name="connsiteX6" fmla="*/ 235969 w 2950071"/>
                <a:gd name="connsiteY6" fmla="*/ 238642 h 632372"/>
                <a:gd name="connsiteX7" fmla="*/ 308747 w 2950071"/>
                <a:gd name="connsiteY7" fmla="*/ 91698 h 632372"/>
                <a:gd name="connsiteX8" fmla="*/ 464774 w 2950071"/>
                <a:gd name="connsiteY8" fmla="*/ 0 h 632372"/>
                <a:gd name="connsiteX0" fmla="*/ 472201 w 2957498"/>
                <a:gd name="connsiteY0" fmla="*/ 0 h 632372"/>
                <a:gd name="connsiteX1" fmla="*/ 2487648 w 2957498"/>
                <a:gd name="connsiteY1" fmla="*/ 3133 h 632372"/>
                <a:gd name="connsiteX2" fmla="*/ 2636975 w 2957498"/>
                <a:gd name="connsiteY2" fmla="*/ 79508 h 632372"/>
                <a:gd name="connsiteX3" fmla="*/ 2718930 w 2957498"/>
                <a:gd name="connsiteY3" fmla="*/ 312488 h 632372"/>
                <a:gd name="connsiteX4" fmla="*/ 2957498 w 2957498"/>
                <a:gd name="connsiteY4" fmla="*/ 632372 h 632372"/>
                <a:gd name="connsiteX5" fmla="*/ 0 w 2957498"/>
                <a:gd name="connsiteY5" fmla="*/ 627458 h 632372"/>
                <a:gd name="connsiteX6" fmla="*/ 243396 w 2957498"/>
                <a:gd name="connsiteY6" fmla="*/ 238642 h 632372"/>
                <a:gd name="connsiteX7" fmla="*/ 316174 w 2957498"/>
                <a:gd name="connsiteY7" fmla="*/ 91698 h 632372"/>
                <a:gd name="connsiteX8" fmla="*/ 472201 w 2957498"/>
                <a:gd name="connsiteY8" fmla="*/ 0 h 632372"/>
                <a:gd name="connsiteX0" fmla="*/ 475914 w 2961211"/>
                <a:gd name="connsiteY0" fmla="*/ 0 h 632372"/>
                <a:gd name="connsiteX1" fmla="*/ 2491361 w 2961211"/>
                <a:gd name="connsiteY1" fmla="*/ 3133 h 632372"/>
                <a:gd name="connsiteX2" fmla="*/ 2640688 w 2961211"/>
                <a:gd name="connsiteY2" fmla="*/ 79508 h 632372"/>
                <a:gd name="connsiteX3" fmla="*/ 2722643 w 2961211"/>
                <a:gd name="connsiteY3" fmla="*/ 312488 h 632372"/>
                <a:gd name="connsiteX4" fmla="*/ 2961211 w 2961211"/>
                <a:gd name="connsiteY4" fmla="*/ 632372 h 632372"/>
                <a:gd name="connsiteX5" fmla="*/ 0 w 2961211"/>
                <a:gd name="connsiteY5" fmla="*/ 627458 h 632372"/>
                <a:gd name="connsiteX6" fmla="*/ 247109 w 2961211"/>
                <a:gd name="connsiteY6" fmla="*/ 238642 h 632372"/>
                <a:gd name="connsiteX7" fmla="*/ 319887 w 2961211"/>
                <a:gd name="connsiteY7" fmla="*/ 91698 h 632372"/>
                <a:gd name="connsiteX8" fmla="*/ 475914 w 2961211"/>
                <a:gd name="connsiteY8" fmla="*/ 0 h 632372"/>
                <a:gd name="connsiteX0" fmla="*/ 475914 w 2961211"/>
                <a:gd name="connsiteY0" fmla="*/ 0 h 632372"/>
                <a:gd name="connsiteX1" fmla="*/ 2491361 w 2961211"/>
                <a:gd name="connsiteY1" fmla="*/ 3133 h 632372"/>
                <a:gd name="connsiteX2" fmla="*/ 2640688 w 2961211"/>
                <a:gd name="connsiteY2" fmla="*/ 79508 h 632372"/>
                <a:gd name="connsiteX3" fmla="*/ 2722643 w 2961211"/>
                <a:gd name="connsiteY3" fmla="*/ 312488 h 632372"/>
                <a:gd name="connsiteX4" fmla="*/ 2961211 w 2961211"/>
                <a:gd name="connsiteY4" fmla="*/ 632372 h 632372"/>
                <a:gd name="connsiteX5" fmla="*/ 0 w 2961211"/>
                <a:gd name="connsiteY5" fmla="*/ 627458 h 632372"/>
                <a:gd name="connsiteX6" fmla="*/ 247109 w 2961211"/>
                <a:gd name="connsiteY6" fmla="*/ 238642 h 632372"/>
                <a:gd name="connsiteX7" fmla="*/ 319887 w 2961211"/>
                <a:gd name="connsiteY7" fmla="*/ 91698 h 632372"/>
                <a:gd name="connsiteX8" fmla="*/ 475914 w 2961211"/>
                <a:gd name="connsiteY8" fmla="*/ 0 h 632372"/>
                <a:gd name="connsiteX0" fmla="*/ 475914 w 2961211"/>
                <a:gd name="connsiteY0" fmla="*/ 0 h 634013"/>
                <a:gd name="connsiteX1" fmla="*/ 2491361 w 2961211"/>
                <a:gd name="connsiteY1" fmla="*/ 3133 h 634013"/>
                <a:gd name="connsiteX2" fmla="*/ 2640688 w 2961211"/>
                <a:gd name="connsiteY2" fmla="*/ 79508 h 634013"/>
                <a:gd name="connsiteX3" fmla="*/ 2722643 w 2961211"/>
                <a:gd name="connsiteY3" fmla="*/ 312488 h 634013"/>
                <a:gd name="connsiteX4" fmla="*/ 2961211 w 2961211"/>
                <a:gd name="connsiteY4" fmla="*/ 632372 h 634013"/>
                <a:gd name="connsiteX5" fmla="*/ 0 w 2961211"/>
                <a:gd name="connsiteY5" fmla="*/ 634013 h 634013"/>
                <a:gd name="connsiteX6" fmla="*/ 247109 w 2961211"/>
                <a:gd name="connsiteY6" fmla="*/ 238642 h 634013"/>
                <a:gd name="connsiteX7" fmla="*/ 319887 w 2961211"/>
                <a:gd name="connsiteY7" fmla="*/ 91698 h 634013"/>
                <a:gd name="connsiteX8" fmla="*/ 475914 w 2961211"/>
                <a:gd name="connsiteY8" fmla="*/ 0 h 634013"/>
                <a:gd name="connsiteX0" fmla="*/ 475914 w 2961211"/>
                <a:gd name="connsiteY0" fmla="*/ 0 h 634013"/>
                <a:gd name="connsiteX1" fmla="*/ 2491361 w 2961211"/>
                <a:gd name="connsiteY1" fmla="*/ 3133 h 634013"/>
                <a:gd name="connsiteX2" fmla="*/ 2640688 w 2961211"/>
                <a:gd name="connsiteY2" fmla="*/ 79508 h 634013"/>
                <a:gd name="connsiteX3" fmla="*/ 2722643 w 2961211"/>
                <a:gd name="connsiteY3" fmla="*/ 312488 h 634013"/>
                <a:gd name="connsiteX4" fmla="*/ 2961211 w 2961211"/>
                <a:gd name="connsiteY4" fmla="*/ 632372 h 634013"/>
                <a:gd name="connsiteX5" fmla="*/ 0 w 2961211"/>
                <a:gd name="connsiteY5" fmla="*/ 634013 h 634013"/>
                <a:gd name="connsiteX6" fmla="*/ 247109 w 2961211"/>
                <a:gd name="connsiteY6" fmla="*/ 238642 h 634013"/>
                <a:gd name="connsiteX7" fmla="*/ 319386 w 2961211"/>
                <a:gd name="connsiteY7" fmla="*/ 74995 h 634013"/>
                <a:gd name="connsiteX8" fmla="*/ 475914 w 2961211"/>
                <a:gd name="connsiteY8" fmla="*/ 0 h 634013"/>
                <a:gd name="connsiteX0" fmla="*/ 475914 w 2961211"/>
                <a:gd name="connsiteY0" fmla="*/ 0 h 634013"/>
                <a:gd name="connsiteX1" fmla="*/ 2491361 w 2961211"/>
                <a:gd name="connsiteY1" fmla="*/ 3133 h 634013"/>
                <a:gd name="connsiteX2" fmla="*/ 2640688 w 2961211"/>
                <a:gd name="connsiteY2" fmla="*/ 79508 h 634013"/>
                <a:gd name="connsiteX3" fmla="*/ 2722643 w 2961211"/>
                <a:gd name="connsiteY3" fmla="*/ 312488 h 634013"/>
                <a:gd name="connsiteX4" fmla="*/ 2961211 w 2961211"/>
                <a:gd name="connsiteY4" fmla="*/ 632372 h 634013"/>
                <a:gd name="connsiteX5" fmla="*/ 0 w 2961211"/>
                <a:gd name="connsiteY5" fmla="*/ 634013 h 634013"/>
                <a:gd name="connsiteX6" fmla="*/ 235934 w 2961211"/>
                <a:gd name="connsiteY6" fmla="*/ 242588 h 634013"/>
                <a:gd name="connsiteX7" fmla="*/ 319386 w 2961211"/>
                <a:gd name="connsiteY7" fmla="*/ 74995 h 634013"/>
                <a:gd name="connsiteX8" fmla="*/ 475914 w 2961211"/>
                <a:gd name="connsiteY8" fmla="*/ 0 h 634013"/>
                <a:gd name="connsiteX0" fmla="*/ 475914 w 2961211"/>
                <a:gd name="connsiteY0" fmla="*/ 0 h 634013"/>
                <a:gd name="connsiteX1" fmla="*/ 2491361 w 2961211"/>
                <a:gd name="connsiteY1" fmla="*/ 3133 h 634013"/>
                <a:gd name="connsiteX2" fmla="*/ 2640688 w 2961211"/>
                <a:gd name="connsiteY2" fmla="*/ 79508 h 634013"/>
                <a:gd name="connsiteX3" fmla="*/ 2722643 w 2961211"/>
                <a:gd name="connsiteY3" fmla="*/ 312488 h 634013"/>
                <a:gd name="connsiteX4" fmla="*/ 2961211 w 2961211"/>
                <a:gd name="connsiteY4" fmla="*/ 632372 h 634013"/>
                <a:gd name="connsiteX5" fmla="*/ 0 w 2961211"/>
                <a:gd name="connsiteY5" fmla="*/ 634013 h 634013"/>
                <a:gd name="connsiteX6" fmla="*/ 235934 w 2961211"/>
                <a:gd name="connsiteY6" fmla="*/ 242588 h 634013"/>
                <a:gd name="connsiteX7" fmla="*/ 319386 w 2961211"/>
                <a:gd name="connsiteY7" fmla="*/ 74995 h 634013"/>
                <a:gd name="connsiteX8" fmla="*/ 475914 w 2961211"/>
                <a:gd name="connsiteY8" fmla="*/ 0 h 634013"/>
                <a:gd name="connsiteX0" fmla="*/ 475914 w 2961211"/>
                <a:gd name="connsiteY0" fmla="*/ 0 h 634013"/>
                <a:gd name="connsiteX1" fmla="*/ 2491361 w 2961211"/>
                <a:gd name="connsiteY1" fmla="*/ 3133 h 634013"/>
                <a:gd name="connsiteX2" fmla="*/ 2640688 w 2961211"/>
                <a:gd name="connsiteY2" fmla="*/ 79508 h 634013"/>
                <a:gd name="connsiteX3" fmla="*/ 2722643 w 2961211"/>
                <a:gd name="connsiteY3" fmla="*/ 312488 h 634013"/>
                <a:gd name="connsiteX4" fmla="*/ 2961211 w 2961211"/>
                <a:gd name="connsiteY4" fmla="*/ 632372 h 634013"/>
                <a:gd name="connsiteX5" fmla="*/ 0 w 2961211"/>
                <a:gd name="connsiteY5" fmla="*/ 634013 h 634013"/>
                <a:gd name="connsiteX6" fmla="*/ 235934 w 2961211"/>
                <a:gd name="connsiteY6" fmla="*/ 242588 h 634013"/>
                <a:gd name="connsiteX7" fmla="*/ 319386 w 2961211"/>
                <a:gd name="connsiteY7" fmla="*/ 74995 h 634013"/>
                <a:gd name="connsiteX8" fmla="*/ 475914 w 2961211"/>
                <a:gd name="connsiteY8" fmla="*/ 0 h 634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961211" h="634013">
                  <a:moveTo>
                    <a:pt x="475914" y="0"/>
                  </a:moveTo>
                  <a:lnTo>
                    <a:pt x="2491361" y="3133"/>
                  </a:lnTo>
                  <a:cubicBezTo>
                    <a:pt x="2552825" y="1090"/>
                    <a:pt x="2602141" y="27949"/>
                    <a:pt x="2640688" y="79508"/>
                  </a:cubicBezTo>
                  <a:cubicBezTo>
                    <a:pt x="2679235" y="131067"/>
                    <a:pt x="2699014" y="232458"/>
                    <a:pt x="2722643" y="312488"/>
                  </a:cubicBezTo>
                  <a:cubicBezTo>
                    <a:pt x="2746272" y="392518"/>
                    <a:pt x="2785913" y="624684"/>
                    <a:pt x="2961211" y="632372"/>
                  </a:cubicBezTo>
                  <a:lnTo>
                    <a:pt x="0" y="634013"/>
                  </a:lnTo>
                  <a:cubicBezTo>
                    <a:pt x="170609" y="625797"/>
                    <a:pt x="201085" y="341785"/>
                    <a:pt x="235934" y="242588"/>
                  </a:cubicBezTo>
                  <a:cubicBezTo>
                    <a:pt x="270783" y="143391"/>
                    <a:pt x="279389" y="115426"/>
                    <a:pt x="319386" y="74995"/>
                  </a:cubicBezTo>
                  <a:cubicBezTo>
                    <a:pt x="359383" y="34564"/>
                    <a:pt x="396464" y="801"/>
                    <a:pt x="475914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/>
                </a:gs>
                <a:gs pos="33000">
                  <a:schemeClr val="accent2">
                    <a:lumMod val="75000"/>
                  </a:schemeClr>
                </a:gs>
                <a:gs pos="85000">
                  <a:schemeClr val="accent2">
                    <a:lumMod val="50000"/>
                  </a:schemeClr>
                </a:gs>
              </a:gsLst>
              <a:lin ang="8100000" scaled="1"/>
              <a:tileRect/>
            </a:gradFill>
            <a:ln w="6350" cmpd="sng">
              <a:noFill/>
              <a:miter lim="800000"/>
            </a:ln>
            <a:effectLst>
              <a:outerShdw blurRad="152400" dist="50800" dir="16200000" rotWithShape="0">
                <a:prstClr val="black">
                  <a:alpha val="32000"/>
                </a:prstClr>
              </a:outerShdw>
            </a:effectLst>
            <a:scene3d>
              <a:camera prst="orthographicFront"/>
              <a:lightRig rig="soft" dir="t">
                <a:rot lat="0" lon="0" rev="19800000"/>
              </a:lightRig>
            </a:scene3d>
            <a:sp3d prstMaterial="softEdge">
              <a:bevelT w="19050" h="190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Freeform 7"/>
            <p:cNvSpPr>
              <a:spLocks noChangeAspect="1"/>
            </p:cNvSpPr>
            <p:nvPr userDrawn="1"/>
          </p:nvSpPr>
          <p:spPr bwMode="gray">
            <a:xfrm rot="20517034">
              <a:off x="467355" y="1163751"/>
              <a:ext cx="4565948" cy="553670"/>
            </a:xfrm>
            <a:custGeom>
              <a:avLst/>
              <a:gdLst>
                <a:gd name="connsiteX0" fmla="*/ 105767 w 2620491"/>
                <a:gd name="connsiteY0" fmla="*/ 0 h 634588"/>
                <a:gd name="connsiteX1" fmla="*/ 2514724 w 2620491"/>
                <a:gd name="connsiteY1" fmla="*/ 0 h 634588"/>
                <a:gd name="connsiteX2" fmla="*/ 2589513 w 2620491"/>
                <a:gd name="connsiteY2" fmla="*/ 30979 h 634588"/>
                <a:gd name="connsiteX3" fmla="*/ 2620491 w 2620491"/>
                <a:gd name="connsiteY3" fmla="*/ 105768 h 634588"/>
                <a:gd name="connsiteX4" fmla="*/ 2620491 w 2620491"/>
                <a:gd name="connsiteY4" fmla="*/ 634588 h 634588"/>
                <a:gd name="connsiteX5" fmla="*/ 2620491 w 2620491"/>
                <a:gd name="connsiteY5" fmla="*/ 634588 h 634588"/>
                <a:gd name="connsiteX6" fmla="*/ 2620491 w 2620491"/>
                <a:gd name="connsiteY6" fmla="*/ 634588 h 634588"/>
                <a:gd name="connsiteX7" fmla="*/ 0 w 2620491"/>
                <a:gd name="connsiteY7" fmla="*/ 634588 h 634588"/>
                <a:gd name="connsiteX8" fmla="*/ 0 w 2620491"/>
                <a:gd name="connsiteY8" fmla="*/ 634588 h 634588"/>
                <a:gd name="connsiteX9" fmla="*/ 0 w 2620491"/>
                <a:gd name="connsiteY9" fmla="*/ 634588 h 634588"/>
                <a:gd name="connsiteX10" fmla="*/ 0 w 2620491"/>
                <a:gd name="connsiteY10" fmla="*/ 105767 h 634588"/>
                <a:gd name="connsiteX11" fmla="*/ 30979 w 2620491"/>
                <a:gd name="connsiteY11" fmla="*/ 30978 h 634588"/>
                <a:gd name="connsiteX12" fmla="*/ 105768 w 2620491"/>
                <a:gd name="connsiteY12" fmla="*/ 0 h 634588"/>
                <a:gd name="connsiteX13" fmla="*/ 105767 w 2620491"/>
                <a:gd name="connsiteY13" fmla="*/ 0 h 634588"/>
                <a:gd name="connsiteX0" fmla="*/ 401739 w 2620491"/>
                <a:gd name="connsiteY0" fmla="*/ 0 h 635363"/>
                <a:gd name="connsiteX1" fmla="*/ 2514724 w 2620491"/>
                <a:gd name="connsiteY1" fmla="*/ 775 h 635363"/>
                <a:gd name="connsiteX2" fmla="*/ 2589513 w 2620491"/>
                <a:gd name="connsiteY2" fmla="*/ 31754 h 635363"/>
                <a:gd name="connsiteX3" fmla="*/ 2620491 w 2620491"/>
                <a:gd name="connsiteY3" fmla="*/ 106543 h 635363"/>
                <a:gd name="connsiteX4" fmla="*/ 2620491 w 2620491"/>
                <a:gd name="connsiteY4" fmla="*/ 635363 h 635363"/>
                <a:gd name="connsiteX5" fmla="*/ 2620491 w 2620491"/>
                <a:gd name="connsiteY5" fmla="*/ 635363 h 635363"/>
                <a:gd name="connsiteX6" fmla="*/ 2620491 w 2620491"/>
                <a:gd name="connsiteY6" fmla="*/ 635363 h 635363"/>
                <a:gd name="connsiteX7" fmla="*/ 0 w 2620491"/>
                <a:gd name="connsiteY7" fmla="*/ 635363 h 635363"/>
                <a:gd name="connsiteX8" fmla="*/ 0 w 2620491"/>
                <a:gd name="connsiteY8" fmla="*/ 635363 h 635363"/>
                <a:gd name="connsiteX9" fmla="*/ 0 w 2620491"/>
                <a:gd name="connsiteY9" fmla="*/ 635363 h 635363"/>
                <a:gd name="connsiteX10" fmla="*/ 0 w 2620491"/>
                <a:gd name="connsiteY10" fmla="*/ 106542 h 635363"/>
                <a:gd name="connsiteX11" fmla="*/ 30979 w 2620491"/>
                <a:gd name="connsiteY11" fmla="*/ 31753 h 635363"/>
                <a:gd name="connsiteX12" fmla="*/ 105768 w 2620491"/>
                <a:gd name="connsiteY12" fmla="*/ 775 h 635363"/>
                <a:gd name="connsiteX13" fmla="*/ 401739 w 2620491"/>
                <a:gd name="connsiteY13" fmla="*/ 0 h 635363"/>
                <a:gd name="connsiteX0" fmla="*/ 437716 w 2656468"/>
                <a:gd name="connsiteY0" fmla="*/ 0 h 635363"/>
                <a:gd name="connsiteX1" fmla="*/ 2550701 w 2656468"/>
                <a:gd name="connsiteY1" fmla="*/ 775 h 635363"/>
                <a:gd name="connsiteX2" fmla="*/ 2625490 w 2656468"/>
                <a:gd name="connsiteY2" fmla="*/ 31754 h 635363"/>
                <a:gd name="connsiteX3" fmla="*/ 2656468 w 2656468"/>
                <a:gd name="connsiteY3" fmla="*/ 106543 h 635363"/>
                <a:gd name="connsiteX4" fmla="*/ 2656468 w 2656468"/>
                <a:gd name="connsiteY4" fmla="*/ 635363 h 635363"/>
                <a:gd name="connsiteX5" fmla="*/ 2656468 w 2656468"/>
                <a:gd name="connsiteY5" fmla="*/ 635363 h 635363"/>
                <a:gd name="connsiteX6" fmla="*/ 2656468 w 2656468"/>
                <a:gd name="connsiteY6" fmla="*/ 635363 h 635363"/>
                <a:gd name="connsiteX7" fmla="*/ 35977 w 2656468"/>
                <a:gd name="connsiteY7" fmla="*/ 635363 h 635363"/>
                <a:gd name="connsiteX8" fmla="*/ 35977 w 2656468"/>
                <a:gd name="connsiteY8" fmla="*/ 635363 h 635363"/>
                <a:gd name="connsiteX9" fmla="*/ 35977 w 2656468"/>
                <a:gd name="connsiteY9" fmla="*/ 635363 h 635363"/>
                <a:gd name="connsiteX10" fmla="*/ 35977 w 2656468"/>
                <a:gd name="connsiteY10" fmla="*/ 106542 h 635363"/>
                <a:gd name="connsiteX11" fmla="*/ 66956 w 2656468"/>
                <a:gd name="connsiteY11" fmla="*/ 31753 h 635363"/>
                <a:gd name="connsiteX12" fmla="*/ 437716 w 2656468"/>
                <a:gd name="connsiteY12" fmla="*/ 0 h 635363"/>
                <a:gd name="connsiteX0" fmla="*/ 413957 w 2632709"/>
                <a:gd name="connsiteY0" fmla="*/ 6650 h 642013"/>
                <a:gd name="connsiteX1" fmla="*/ 2526942 w 2632709"/>
                <a:gd name="connsiteY1" fmla="*/ 7425 h 642013"/>
                <a:gd name="connsiteX2" fmla="*/ 2601731 w 2632709"/>
                <a:gd name="connsiteY2" fmla="*/ 38404 h 642013"/>
                <a:gd name="connsiteX3" fmla="*/ 2632709 w 2632709"/>
                <a:gd name="connsiteY3" fmla="*/ 113193 h 642013"/>
                <a:gd name="connsiteX4" fmla="*/ 2632709 w 2632709"/>
                <a:gd name="connsiteY4" fmla="*/ 642013 h 642013"/>
                <a:gd name="connsiteX5" fmla="*/ 2632709 w 2632709"/>
                <a:gd name="connsiteY5" fmla="*/ 642013 h 642013"/>
                <a:gd name="connsiteX6" fmla="*/ 2632709 w 2632709"/>
                <a:gd name="connsiteY6" fmla="*/ 642013 h 642013"/>
                <a:gd name="connsiteX7" fmla="*/ 12218 w 2632709"/>
                <a:gd name="connsiteY7" fmla="*/ 642013 h 642013"/>
                <a:gd name="connsiteX8" fmla="*/ 12218 w 2632709"/>
                <a:gd name="connsiteY8" fmla="*/ 642013 h 642013"/>
                <a:gd name="connsiteX9" fmla="*/ 12218 w 2632709"/>
                <a:gd name="connsiteY9" fmla="*/ 642013 h 642013"/>
                <a:gd name="connsiteX10" fmla="*/ 12218 w 2632709"/>
                <a:gd name="connsiteY10" fmla="*/ 113192 h 642013"/>
                <a:gd name="connsiteX11" fmla="*/ 373863 w 2632709"/>
                <a:gd name="connsiteY11" fmla="*/ 17757 h 642013"/>
                <a:gd name="connsiteX12" fmla="*/ 413957 w 2632709"/>
                <a:gd name="connsiteY12" fmla="*/ 6650 h 642013"/>
                <a:gd name="connsiteX0" fmla="*/ 401739 w 2620491"/>
                <a:gd name="connsiteY0" fmla="*/ 6650 h 642013"/>
                <a:gd name="connsiteX1" fmla="*/ 2514724 w 2620491"/>
                <a:gd name="connsiteY1" fmla="*/ 7425 h 642013"/>
                <a:gd name="connsiteX2" fmla="*/ 2589513 w 2620491"/>
                <a:gd name="connsiteY2" fmla="*/ 38404 h 642013"/>
                <a:gd name="connsiteX3" fmla="*/ 2620491 w 2620491"/>
                <a:gd name="connsiteY3" fmla="*/ 113193 h 642013"/>
                <a:gd name="connsiteX4" fmla="*/ 2620491 w 2620491"/>
                <a:gd name="connsiteY4" fmla="*/ 642013 h 642013"/>
                <a:gd name="connsiteX5" fmla="*/ 2620491 w 2620491"/>
                <a:gd name="connsiteY5" fmla="*/ 642013 h 642013"/>
                <a:gd name="connsiteX6" fmla="*/ 2620491 w 2620491"/>
                <a:gd name="connsiteY6" fmla="*/ 642013 h 642013"/>
                <a:gd name="connsiteX7" fmla="*/ 0 w 2620491"/>
                <a:gd name="connsiteY7" fmla="*/ 642013 h 642013"/>
                <a:gd name="connsiteX8" fmla="*/ 0 w 2620491"/>
                <a:gd name="connsiteY8" fmla="*/ 642013 h 642013"/>
                <a:gd name="connsiteX9" fmla="*/ 0 w 2620491"/>
                <a:gd name="connsiteY9" fmla="*/ 642013 h 642013"/>
                <a:gd name="connsiteX10" fmla="*/ 0 w 2620491"/>
                <a:gd name="connsiteY10" fmla="*/ 113192 h 642013"/>
                <a:gd name="connsiteX11" fmla="*/ 361645 w 2620491"/>
                <a:gd name="connsiteY11" fmla="*/ 17757 h 642013"/>
                <a:gd name="connsiteX12" fmla="*/ 401739 w 2620491"/>
                <a:gd name="connsiteY12" fmla="*/ 6650 h 642013"/>
                <a:gd name="connsiteX0" fmla="*/ 401739 w 2620491"/>
                <a:gd name="connsiteY0" fmla="*/ 27596 h 662959"/>
                <a:gd name="connsiteX1" fmla="*/ 2514724 w 2620491"/>
                <a:gd name="connsiteY1" fmla="*/ 28371 h 662959"/>
                <a:gd name="connsiteX2" fmla="*/ 2589513 w 2620491"/>
                <a:gd name="connsiteY2" fmla="*/ 59350 h 662959"/>
                <a:gd name="connsiteX3" fmla="*/ 2620491 w 2620491"/>
                <a:gd name="connsiteY3" fmla="*/ 134139 h 662959"/>
                <a:gd name="connsiteX4" fmla="*/ 2620491 w 2620491"/>
                <a:gd name="connsiteY4" fmla="*/ 662959 h 662959"/>
                <a:gd name="connsiteX5" fmla="*/ 2620491 w 2620491"/>
                <a:gd name="connsiteY5" fmla="*/ 662959 h 662959"/>
                <a:gd name="connsiteX6" fmla="*/ 2620491 w 2620491"/>
                <a:gd name="connsiteY6" fmla="*/ 662959 h 662959"/>
                <a:gd name="connsiteX7" fmla="*/ 0 w 2620491"/>
                <a:gd name="connsiteY7" fmla="*/ 662959 h 662959"/>
                <a:gd name="connsiteX8" fmla="*/ 0 w 2620491"/>
                <a:gd name="connsiteY8" fmla="*/ 662959 h 662959"/>
                <a:gd name="connsiteX9" fmla="*/ 0 w 2620491"/>
                <a:gd name="connsiteY9" fmla="*/ 662959 h 662959"/>
                <a:gd name="connsiteX10" fmla="*/ 184421 w 2620491"/>
                <a:gd name="connsiteY10" fmla="*/ 259818 h 662959"/>
                <a:gd name="connsiteX11" fmla="*/ 361645 w 2620491"/>
                <a:gd name="connsiteY11" fmla="*/ 38703 h 662959"/>
                <a:gd name="connsiteX12" fmla="*/ 401739 w 2620491"/>
                <a:gd name="connsiteY12" fmla="*/ 27596 h 662959"/>
                <a:gd name="connsiteX0" fmla="*/ 401739 w 2620491"/>
                <a:gd name="connsiteY0" fmla="*/ 0 h 635363"/>
                <a:gd name="connsiteX1" fmla="*/ 2514724 w 2620491"/>
                <a:gd name="connsiteY1" fmla="*/ 775 h 635363"/>
                <a:gd name="connsiteX2" fmla="*/ 2589513 w 2620491"/>
                <a:gd name="connsiteY2" fmla="*/ 31754 h 635363"/>
                <a:gd name="connsiteX3" fmla="*/ 2620491 w 2620491"/>
                <a:gd name="connsiteY3" fmla="*/ 106543 h 635363"/>
                <a:gd name="connsiteX4" fmla="*/ 2620491 w 2620491"/>
                <a:gd name="connsiteY4" fmla="*/ 635363 h 635363"/>
                <a:gd name="connsiteX5" fmla="*/ 2620491 w 2620491"/>
                <a:gd name="connsiteY5" fmla="*/ 635363 h 635363"/>
                <a:gd name="connsiteX6" fmla="*/ 2620491 w 2620491"/>
                <a:gd name="connsiteY6" fmla="*/ 635363 h 635363"/>
                <a:gd name="connsiteX7" fmla="*/ 0 w 2620491"/>
                <a:gd name="connsiteY7" fmla="*/ 635363 h 635363"/>
                <a:gd name="connsiteX8" fmla="*/ 0 w 2620491"/>
                <a:gd name="connsiteY8" fmla="*/ 635363 h 635363"/>
                <a:gd name="connsiteX9" fmla="*/ 0 w 2620491"/>
                <a:gd name="connsiteY9" fmla="*/ 635363 h 635363"/>
                <a:gd name="connsiteX10" fmla="*/ 184421 w 2620491"/>
                <a:gd name="connsiteY10" fmla="*/ 232222 h 635363"/>
                <a:gd name="connsiteX11" fmla="*/ 271362 w 2620491"/>
                <a:gd name="connsiteY11" fmla="*/ 50713 h 635363"/>
                <a:gd name="connsiteX12" fmla="*/ 401739 w 2620491"/>
                <a:gd name="connsiteY12" fmla="*/ 0 h 635363"/>
                <a:gd name="connsiteX0" fmla="*/ 461060 w 2679812"/>
                <a:gd name="connsiteY0" fmla="*/ 0 h 635363"/>
                <a:gd name="connsiteX1" fmla="*/ 2574045 w 2679812"/>
                <a:gd name="connsiteY1" fmla="*/ 775 h 635363"/>
                <a:gd name="connsiteX2" fmla="*/ 2648834 w 2679812"/>
                <a:gd name="connsiteY2" fmla="*/ 31754 h 635363"/>
                <a:gd name="connsiteX3" fmla="*/ 2679812 w 2679812"/>
                <a:gd name="connsiteY3" fmla="*/ 106543 h 635363"/>
                <a:gd name="connsiteX4" fmla="*/ 2679812 w 2679812"/>
                <a:gd name="connsiteY4" fmla="*/ 635363 h 635363"/>
                <a:gd name="connsiteX5" fmla="*/ 2679812 w 2679812"/>
                <a:gd name="connsiteY5" fmla="*/ 635363 h 635363"/>
                <a:gd name="connsiteX6" fmla="*/ 2679812 w 2679812"/>
                <a:gd name="connsiteY6" fmla="*/ 635363 h 635363"/>
                <a:gd name="connsiteX7" fmla="*/ 59321 w 2679812"/>
                <a:gd name="connsiteY7" fmla="*/ 635363 h 635363"/>
                <a:gd name="connsiteX8" fmla="*/ 59321 w 2679812"/>
                <a:gd name="connsiteY8" fmla="*/ 635363 h 635363"/>
                <a:gd name="connsiteX9" fmla="*/ 0 w 2679812"/>
                <a:gd name="connsiteY9" fmla="*/ 614348 h 635363"/>
                <a:gd name="connsiteX10" fmla="*/ 243742 w 2679812"/>
                <a:gd name="connsiteY10" fmla="*/ 232222 h 635363"/>
                <a:gd name="connsiteX11" fmla="*/ 330683 w 2679812"/>
                <a:gd name="connsiteY11" fmla="*/ 50713 h 635363"/>
                <a:gd name="connsiteX12" fmla="*/ 461060 w 2679812"/>
                <a:gd name="connsiteY12" fmla="*/ 0 h 635363"/>
                <a:gd name="connsiteX0" fmla="*/ 461060 w 2679812"/>
                <a:gd name="connsiteY0" fmla="*/ 0 h 635363"/>
                <a:gd name="connsiteX1" fmla="*/ 2574045 w 2679812"/>
                <a:gd name="connsiteY1" fmla="*/ 775 h 635363"/>
                <a:gd name="connsiteX2" fmla="*/ 2648834 w 2679812"/>
                <a:gd name="connsiteY2" fmla="*/ 31754 h 635363"/>
                <a:gd name="connsiteX3" fmla="*/ 2679812 w 2679812"/>
                <a:gd name="connsiteY3" fmla="*/ 106543 h 635363"/>
                <a:gd name="connsiteX4" fmla="*/ 2679812 w 2679812"/>
                <a:gd name="connsiteY4" fmla="*/ 635363 h 635363"/>
                <a:gd name="connsiteX5" fmla="*/ 2679812 w 2679812"/>
                <a:gd name="connsiteY5" fmla="*/ 635363 h 635363"/>
                <a:gd name="connsiteX6" fmla="*/ 2679812 w 2679812"/>
                <a:gd name="connsiteY6" fmla="*/ 635363 h 635363"/>
                <a:gd name="connsiteX7" fmla="*/ 59321 w 2679812"/>
                <a:gd name="connsiteY7" fmla="*/ 635363 h 635363"/>
                <a:gd name="connsiteX8" fmla="*/ 0 w 2679812"/>
                <a:gd name="connsiteY8" fmla="*/ 614348 h 635363"/>
                <a:gd name="connsiteX9" fmla="*/ 243742 w 2679812"/>
                <a:gd name="connsiteY9" fmla="*/ 232222 h 635363"/>
                <a:gd name="connsiteX10" fmla="*/ 330683 w 2679812"/>
                <a:gd name="connsiteY10" fmla="*/ 50713 h 635363"/>
                <a:gd name="connsiteX11" fmla="*/ 461060 w 2679812"/>
                <a:gd name="connsiteY11" fmla="*/ 0 h 635363"/>
                <a:gd name="connsiteX0" fmla="*/ 461060 w 2679812"/>
                <a:gd name="connsiteY0" fmla="*/ 0 h 635363"/>
                <a:gd name="connsiteX1" fmla="*/ 2574045 w 2679812"/>
                <a:gd name="connsiteY1" fmla="*/ 775 h 635363"/>
                <a:gd name="connsiteX2" fmla="*/ 2648834 w 2679812"/>
                <a:gd name="connsiteY2" fmla="*/ 31754 h 635363"/>
                <a:gd name="connsiteX3" fmla="*/ 2679812 w 2679812"/>
                <a:gd name="connsiteY3" fmla="*/ 106543 h 635363"/>
                <a:gd name="connsiteX4" fmla="*/ 2679812 w 2679812"/>
                <a:gd name="connsiteY4" fmla="*/ 635363 h 635363"/>
                <a:gd name="connsiteX5" fmla="*/ 2679812 w 2679812"/>
                <a:gd name="connsiteY5" fmla="*/ 635363 h 635363"/>
                <a:gd name="connsiteX6" fmla="*/ 2679812 w 2679812"/>
                <a:gd name="connsiteY6" fmla="*/ 635363 h 635363"/>
                <a:gd name="connsiteX7" fmla="*/ 0 w 2679812"/>
                <a:gd name="connsiteY7" fmla="*/ 614348 h 635363"/>
                <a:gd name="connsiteX8" fmla="*/ 243742 w 2679812"/>
                <a:gd name="connsiteY8" fmla="*/ 232222 h 635363"/>
                <a:gd name="connsiteX9" fmla="*/ 330683 w 2679812"/>
                <a:gd name="connsiteY9" fmla="*/ 50713 h 635363"/>
                <a:gd name="connsiteX10" fmla="*/ 461060 w 2679812"/>
                <a:gd name="connsiteY10" fmla="*/ 0 h 635363"/>
                <a:gd name="connsiteX0" fmla="*/ 461060 w 2679812"/>
                <a:gd name="connsiteY0" fmla="*/ 3613 h 638976"/>
                <a:gd name="connsiteX1" fmla="*/ 2574045 w 2679812"/>
                <a:gd name="connsiteY1" fmla="*/ 4388 h 638976"/>
                <a:gd name="connsiteX2" fmla="*/ 2648834 w 2679812"/>
                <a:gd name="connsiteY2" fmla="*/ 35367 h 638976"/>
                <a:gd name="connsiteX3" fmla="*/ 2679812 w 2679812"/>
                <a:gd name="connsiteY3" fmla="*/ 110156 h 638976"/>
                <a:gd name="connsiteX4" fmla="*/ 2679812 w 2679812"/>
                <a:gd name="connsiteY4" fmla="*/ 638976 h 638976"/>
                <a:gd name="connsiteX5" fmla="*/ 2679812 w 2679812"/>
                <a:gd name="connsiteY5" fmla="*/ 638976 h 638976"/>
                <a:gd name="connsiteX6" fmla="*/ 2679812 w 2679812"/>
                <a:gd name="connsiteY6" fmla="*/ 638976 h 638976"/>
                <a:gd name="connsiteX7" fmla="*/ 0 w 2679812"/>
                <a:gd name="connsiteY7" fmla="*/ 617961 h 638976"/>
                <a:gd name="connsiteX8" fmla="*/ 243742 w 2679812"/>
                <a:gd name="connsiteY8" fmla="*/ 235835 h 638976"/>
                <a:gd name="connsiteX9" fmla="*/ 330683 w 2679812"/>
                <a:gd name="connsiteY9" fmla="*/ 54326 h 638976"/>
                <a:gd name="connsiteX10" fmla="*/ 461060 w 2679812"/>
                <a:gd name="connsiteY10" fmla="*/ 3613 h 638976"/>
                <a:gd name="connsiteX0" fmla="*/ 461060 w 2679812"/>
                <a:gd name="connsiteY0" fmla="*/ 3613 h 638976"/>
                <a:gd name="connsiteX1" fmla="*/ 2574045 w 2679812"/>
                <a:gd name="connsiteY1" fmla="*/ 4388 h 638976"/>
                <a:gd name="connsiteX2" fmla="*/ 2648834 w 2679812"/>
                <a:gd name="connsiteY2" fmla="*/ 35367 h 638976"/>
                <a:gd name="connsiteX3" fmla="*/ 2679812 w 2679812"/>
                <a:gd name="connsiteY3" fmla="*/ 110156 h 638976"/>
                <a:gd name="connsiteX4" fmla="*/ 2679812 w 2679812"/>
                <a:gd name="connsiteY4" fmla="*/ 638976 h 638976"/>
                <a:gd name="connsiteX5" fmla="*/ 2679812 w 2679812"/>
                <a:gd name="connsiteY5" fmla="*/ 638976 h 638976"/>
                <a:gd name="connsiteX6" fmla="*/ 2679812 w 2679812"/>
                <a:gd name="connsiteY6" fmla="*/ 638976 h 638976"/>
                <a:gd name="connsiteX7" fmla="*/ 0 w 2679812"/>
                <a:gd name="connsiteY7" fmla="*/ 617961 h 638976"/>
                <a:gd name="connsiteX8" fmla="*/ 243742 w 2679812"/>
                <a:gd name="connsiteY8" fmla="*/ 235835 h 638976"/>
                <a:gd name="connsiteX9" fmla="*/ 330683 w 2679812"/>
                <a:gd name="connsiteY9" fmla="*/ 54326 h 638976"/>
                <a:gd name="connsiteX10" fmla="*/ 461060 w 2679812"/>
                <a:gd name="connsiteY10" fmla="*/ 3613 h 638976"/>
                <a:gd name="connsiteX0" fmla="*/ 461060 w 2679812"/>
                <a:gd name="connsiteY0" fmla="*/ 3613 h 638976"/>
                <a:gd name="connsiteX1" fmla="*/ 2574045 w 2679812"/>
                <a:gd name="connsiteY1" fmla="*/ 4388 h 638976"/>
                <a:gd name="connsiteX2" fmla="*/ 2648834 w 2679812"/>
                <a:gd name="connsiteY2" fmla="*/ 35367 h 638976"/>
                <a:gd name="connsiteX3" fmla="*/ 2679812 w 2679812"/>
                <a:gd name="connsiteY3" fmla="*/ 110156 h 638976"/>
                <a:gd name="connsiteX4" fmla="*/ 2679812 w 2679812"/>
                <a:gd name="connsiteY4" fmla="*/ 638976 h 638976"/>
                <a:gd name="connsiteX5" fmla="*/ 2679812 w 2679812"/>
                <a:gd name="connsiteY5" fmla="*/ 638976 h 638976"/>
                <a:gd name="connsiteX6" fmla="*/ 2679812 w 2679812"/>
                <a:gd name="connsiteY6" fmla="*/ 638976 h 638976"/>
                <a:gd name="connsiteX7" fmla="*/ 0 w 2679812"/>
                <a:gd name="connsiteY7" fmla="*/ 617961 h 638976"/>
                <a:gd name="connsiteX8" fmla="*/ 243742 w 2679812"/>
                <a:gd name="connsiteY8" fmla="*/ 235835 h 638976"/>
                <a:gd name="connsiteX9" fmla="*/ 330683 w 2679812"/>
                <a:gd name="connsiteY9" fmla="*/ 54326 h 638976"/>
                <a:gd name="connsiteX10" fmla="*/ 461060 w 2679812"/>
                <a:gd name="connsiteY10" fmla="*/ 3613 h 638976"/>
                <a:gd name="connsiteX0" fmla="*/ 461060 w 2679812"/>
                <a:gd name="connsiteY0" fmla="*/ 3613 h 638976"/>
                <a:gd name="connsiteX1" fmla="*/ 2574045 w 2679812"/>
                <a:gd name="connsiteY1" fmla="*/ 4388 h 638976"/>
                <a:gd name="connsiteX2" fmla="*/ 2648834 w 2679812"/>
                <a:gd name="connsiteY2" fmla="*/ 35367 h 638976"/>
                <a:gd name="connsiteX3" fmla="*/ 2679812 w 2679812"/>
                <a:gd name="connsiteY3" fmla="*/ 110156 h 638976"/>
                <a:gd name="connsiteX4" fmla="*/ 2679812 w 2679812"/>
                <a:gd name="connsiteY4" fmla="*/ 638976 h 638976"/>
                <a:gd name="connsiteX5" fmla="*/ 2679812 w 2679812"/>
                <a:gd name="connsiteY5" fmla="*/ 638976 h 638976"/>
                <a:gd name="connsiteX6" fmla="*/ 2679812 w 2679812"/>
                <a:gd name="connsiteY6" fmla="*/ 638976 h 638976"/>
                <a:gd name="connsiteX7" fmla="*/ 0 w 2679812"/>
                <a:gd name="connsiteY7" fmla="*/ 617961 h 638976"/>
                <a:gd name="connsiteX8" fmla="*/ 235969 w 2679812"/>
                <a:gd name="connsiteY8" fmla="*/ 235700 h 638976"/>
                <a:gd name="connsiteX9" fmla="*/ 330683 w 2679812"/>
                <a:gd name="connsiteY9" fmla="*/ 54326 h 638976"/>
                <a:gd name="connsiteX10" fmla="*/ 461060 w 2679812"/>
                <a:gd name="connsiteY10" fmla="*/ 3613 h 638976"/>
                <a:gd name="connsiteX0" fmla="*/ 461060 w 2679812"/>
                <a:gd name="connsiteY0" fmla="*/ 14061 h 649424"/>
                <a:gd name="connsiteX1" fmla="*/ 2574045 w 2679812"/>
                <a:gd name="connsiteY1" fmla="*/ 14836 h 649424"/>
                <a:gd name="connsiteX2" fmla="*/ 2648834 w 2679812"/>
                <a:gd name="connsiteY2" fmla="*/ 45815 h 649424"/>
                <a:gd name="connsiteX3" fmla="*/ 2679812 w 2679812"/>
                <a:gd name="connsiteY3" fmla="*/ 120604 h 649424"/>
                <a:gd name="connsiteX4" fmla="*/ 2679812 w 2679812"/>
                <a:gd name="connsiteY4" fmla="*/ 649424 h 649424"/>
                <a:gd name="connsiteX5" fmla="*/ 2679812 w 2679812"/>
                <a:gd name="connsiteY5" fmla="*/ 649424 h 649424"/>
                <a:gd name="connsiteX6" fmla="*/ 2679812 w 2679812"/>
                <a:gd name="connsiteY6" fmla="*/ 649424 h 649424"/>
                <a:gd name="connsiteX7" fmla="*/ 0 w 2679812"/>
                <a:gd name="connsiteY7" fmla="*/ 628409 h 649424"/>
                <a:gd name="connsiteX8" fmla="*/ 235969 w 2679812"/>
                <a:gd name="connsiteY8" fmla="*/ 246148 h 649424"/>
                <a:gd name="connsiteX9" fmla="*/ 308747 w 2679812"/>
                <a:gd name="connsiteY9" fmla="*/ 99204 h 649424"/>
                <a:gd name="connsiteX10" fmla="*/ 461060 w 2679812"/>
                <a:gd name="connsiteY10" fmla="*/ 14061 h 649424"/>
                <a:gd name="connsiteX0" fmla="*/ 461060 w 2679812"/>
                <a:gd name="connsiteY0" fmla="*/ 2023 h 637386"/>
                <a:gd name="connsiteX1" fmla="*/ 2574045 w 2679812"/>
                <a:gd name="connsiteY1" fmla="*/ 2798 h 637386"/>
                <a:gd name="connsiteX2" fmla="*/ 2648834 w 2679812"/>
                <a:gd name="connsiteY2" fmla="*/ 33777 h 637386"/>
                <a:gd name="connsiteX3" fmla="*/ 2679812 w 2679812"/>
                <a:gd name="connsiteY3" fmla="*/ 108566 h 637386"/>
                <a:gd name="connsiteX4" fmla="*/ 2679812 w 2679812"/>
                <a:gd name="connsiteY4" fmla="*/ 637386 h 637386"/>
                <a:gd name="connsiteX5" fmla="*/ 2679812 w 2679812"/>
                <a:gd name="connsiteY5" fmla="*/ 637386 h 637386"/>
                <a:gd name="connsiteX6" fmla="*/ 2679812 w 2679812"/>
                <a:gd name="connsiteY6" fmla="*/ 637386 h 637386"/>
                <a:gd name="connsiteX7" fmla="*/ 0 w 2679812"/>
                <a:gd name="connsiteY7" fmla="*/ 616371 h 637386"/>
                <a:gd name="connsiteX8" fmla="*/ 235969 w 2679812"/>
                <a:gd name="connsiteY8" fmla="*/ 234110 h 637386"/>
                <a:gd name="connsiteX9" fmla="*/ 308747 w 2679812"/>
                <a:gd name="connsiteY9" fmla="*/ 87166 h 637386"/>
                <a:gd name="connsiteX10" fmla="*/ 461060 w 2679812"/>
                <a:gd name="connsiteY10" fmla="*/ 2023 h 637386"/>
                <a:gd name="connsiteX0" fmla="*/ 461060 w 2679812"/>
                <a:gd name="connsiteY0" fmla="*/ 2025 h 637388"/>
                <a:gd name="connsiteX1" fmla="*/ 2574045 w 2679812"/>
                <a:gd name="connsiteY1" fmla="*/ 2800 h 637388"/>
                <a:gd name="connsiteX2" fmla="*/ 2648834 w 2679812"/>
                <a:gd name="connsiteY2" fmla="*/ 33779 h 637388"/>
                <a:gd name="connsiteX3" fmla="*/ 2679812 w 2679812"/>
                <a:gd name="connsiteY3" fmla="*/ 108568 h 637388"/>
                <a:gd name="connsiteX4" fmla="*/ 2679812 w 2679812"/>
                <a:gd name="connsiteY4" fmla="*/ 637388 h 637388"/>
                <a:gd name="connsiteX5" fmla="*/ 2679812 w 2679812"/>
                <a:gd name="connsiteY5" fmla="*/ 637388 h 637388"/>
                <a:gd name="connsiteX6" fmla="*/ 2679812 w 2679812"/>
                <a:gd name="connsiteY6" fmla="*/ 637388 h 637388"/>
                <a:gd name="connsiteX7" fmla="*/ 0 w 2679812"/>
                <a:gd name="connsiteY7" fmla="*/ 616373 h 637388"/>
                <a:gd name="connsiteX8" fmla="*/ 235969 w 2679812"/>
                <a:gd name="connsiteY8" fmla="*/ 234112 h 637388"/>
                <a:gd name="connsiteX9" fmla="*/ 308747 w 2679812"/>
                <a:gd name="connsiteY9" fmla="*/ 87168 h 637388"/>
                <a:gd name="connsiteX10" fmla="*/ 461060 w 2679812"/>
                <a:gd name="connsiteY10" fmla="*/ 2025 h 637388"/>
                <a:gd name="connsiteX0" fmla="*/ 461060 w 2679812"/>
                <a:gd name="connsiteY0" fmla="*/ 2023 h 637386"/>
                <a:gd name="connsiteX1" fmla="*/ 2574045 w 2679812"/>
                <a:gd name="connsiteY1" fmla="*/ 2798 h 637386"/>
                <a:gd name="connsiteX2" fmla="*/ 2648834 w 2679812"/>
                <a:gd name="connsiteY2" fmla="*/ 33777 h 637386"/>
                <a:gd name="connsiteX3" fmla="*/ 2679812 w 2679812"/>
                <a:gd name="connsiteY3" fmla="*/ 108566 h 637386"/>
                <a:gd name="connsiteX4" fmla="*/ 2679812 w 2679812"/>
                <a:gd name="connsiteY4" fmla="*/ 637386 h 637386"/>
                <a:gd name="connsiteX5" fmla="*/ 2679812 w 2679812"/>
                <a:gd name="connsiteY5" fmla="*/ 637386 h 637386"/>
                <a:gd name="connsiteX6" fmla="*/ 2679812 w 2679812"/>
                <a:gd name="connsiteY6" fmla="*/ 637386 h 637386"/>
                <a:gd name="connsiteX7" fmla="*/ 0 w 2679812"/>
                <a:gd name="connsiteY7" fmla="*/ 616371 h 637386"/>
                <a:gd name="connsiteX8" fmla="*/ 235969 w 2679812"/>
                <a:gd name="connsiteY8" fmla="*/ 234110 h 637386"/>
                <a:gd name="connsiteX9" fmla="*/ 308747 w 2679812"/>
                <a:gd name="connsiteY9" fmla="*/ 87166 h 637386"/>
                <a:gd name="connsiteX10" fmla="*/ 461060 w 2679812"/>
                <a:gd name="connsiteY10" fmla="*/ 2023 h 637386"/>
                <a:gd name="connsiteX0" fmla="*/ 461060 w 2679812"/>
                <a:gd name="connsiteY0" fmla="*/ 2025 h 637388"/>
                <a:gd name="connsiteX1" fmla="*/ 2574045 w 2679812"/>
                <a:gd name="connsiteY1" fmla="*/ 2800 h 637388"/>
                <a:gd name="connsiteX2" fmla="*/ 2648834 w 2679812"/>
                <a:gd name="connsiteY2" fmla="*/ 33779 h 637388"/>
                <a:gd name="connsiteX3" fmla="*/ 2679812 w 2679812"/>
                <a:gd name="connsiteY3" fmla="*/ 108568 h 637388"/>
                <a:gd name="connsiteX4" fmla="*/ 2679812 w 2679812"/>
                <a:gd name="connsiteY4" fmla="*/ 637388 h 637388"/>
                <a:gd name="connsiteX5" fmla="*/ 2679812 w 2679812"/>
                <a:gd name="connsiteY5" fmla="*/ 637388 h 637388"/>
                <a:gd name="connsiteX6" fmla="*/ 2679812 w 2679812"/>
                <a:gd name="connsiteY6" fmla="*/ 637388 h 637388"/>
                <a:gd name="connsiteX7" fmla="*/ 0 w 2679812"/>
                <a:gd name="connsiteY7" fmla="*/ 616373 h 637388"/>
                <a:gd name="connsiteX8" fmla="*/ 235969 w 2679812"/>
                <a:gd name="connsiteY8" fmla="*/ 234112 h 637388"/>
                <a:gd name="connsiteX9" fmla="*/ 308747 w 2679812"/>
                <a:gd name="connsiteY9" fmla="*/ 87168 h 637388"/>
                <a:gd name="connsiteX10" fmla="*/ 461060 w 2679812"/>
                <a:gd name="connsiteY10" fmla="*/ 2025 h 637388"/>
                <a:gd name="connsiteX0" fmla="*/ 461060 w 2679812"/>
                <a:gd name="connsiteY0" fmla="*/ 2023 h 637386"/>
                <a:gd name="connsiteX1" fmla="*/ 2574045 w 2679812"/>
                <a:gd name="connsiteY1" fmla="*/ 2798 h 637386"/>
                <a:gd name="connsiteX2" fmla="*/ 2648834 w 2679812"/>
                <a:gd name="connsiteY2" fmla="*/ 33777 h 637386"/>
                <a:gd name="connsiteX3" fmla="*/ 2679812 w 2679812"/>
                <a:gd name="connsiteY3" fmla="*/ 108566 h 637386"/>
                <a:gd name="connsiteX4" fmla="*/ 2679812 w 2679812"/>
                <a:gd name="connsiteY4" fmla="*/ 637386 h 637386"/>
                <a:gd name="connsiteX5" fmla="*/ 2679812 w 2679812"/>
                <a:gd name="connsiteY5" fmla="*/ 637386 h 637386"/>
                <a:gd name="connsiteX6" fmla="*/ 2679812 w 2679812"/>
                <a:gd name="connsiteY6" fmla="*/ 637386 h 637386"/>
                <a:gd name="connsiteX7" fmla="*/ 0 w 2679812"/>
                <a:gd name="connsiteY7" fmla="*/ 616371 h 637386"/>
                <a:gd name="connsiteX8" fmla="*/ 235969 w 2679812"/>
                <a:gd name="connsiteY8" fmla="*/ 234110 h 637386"/>
                <a:gd name="connsiteX9" fmla="*/ 308747 w 2679812"/>
                <a:gd name="connsiteY9" fmla="*/ 87166 h 637386"/>
                <a:gd name="connsiteX10" fmla="*/ 461060 w 2679812"/>
                <a:gd name="connsiteY10" fmla="*/ 2023 h 637386"/>
                <a:gd name="connsiteX0" fmla="*/ 461060 w 2679812"/>
                <a:gd name="connsiteY0" fmla="*/ -1 h 635362"/>
                <a:gd name="connsiteX1" fmla="*/ 2574045 w 2679812"/>
                <a:gd name="connsiteY1" fmla="*/ 774 h 635362"/>
                <a:gd name="connsiteX2" fmla="*/ 2648834 w 2679812"/>
                <a:gd name="connsiteY2" fmla="*/ 31753 h 635362"/>
                <a:gd name="connsiteX3" fmla="*/ 2679812 w 2679812"/>
                <a:gd name="connsiteY3" fmla="*/ 106542 h 635362"/>
                <a:gd name="connsiteX4" fmla="*/ 2679812 w 2679812"/>
                <a:gd name="connsiteY4" fmla="*/ 635362 h 635362"/>
                <a:gd name="connsiteX5" fmla="*/ 2679812 w 2679812"/>
                <a:gd name="connsiteY5" fmla="*/ 635362 h 635362"/>
                <a:gd name="connsiteX6" fmla="*/ 2679812 w 2679812"/>
                <a:gd name="connsiteY6" fmla="*/ 635362 h 635362"/>
                <a:gd name="connsiteX7" fmla="*/ 0 w 2679812"/>
                <a:gd name="connsiteY7" fmla="*/ 614347 h 635362"/>
                <a:gd name="connsiteX8" fmla="*/ 235969 w 2679812"/>
                <a:gd name="connsiteY8" fmla="*/ 232086 h 635362"/>
                <a:gd name="connsiteX9" fmla="*/ 308747 w 2679812"/>
                <a:gd name="connsiteY9" fmla="*/ 85142 h 635362"/>
                <a:gd name="connsiteX10" fmla="*/ 461060 w 2679812"/>
                <a:gd name="connsiteY10" fmla="*/ -1 h 635362"/>
                <a:gd name="connsiteX0" fmla="*/ 461060 w 2679812"/>
                <a:gd name="connsiteY0" fmla="*/ 1 h 635364"/>
                <a:gd name="connsiteX1" fmla="*/ 2574045 w 2679812"/>
                <a:gd name="connsiteY1" fmla="*/ 776 h 635364"/>
                <a:gd name="connsiteX2" fmla="*/ 2648834 w 2679812"/>
                <a:gd name="connsiteY2" fmla="*/ 31755 h 635364"/>
                <a:gd name="connsiteX3" fmla="*/ 2679812 w 2679812"/>
                <a:gd name="connsiteY3" fmla="*/ 106544 h 635364"/>
                <a:gd name="connsiteX4" fmla="*/ 2679812 w 2679812"/>
                <a:gd name="connsiteY4" fmla="*/ 635364 h 635364"/>
                <a:gd name="connsiteX5" fmla="*/ 2679812 w 2679812"/>
                <a:gd name="connsiteY5" fmla="*/ 635364 h 635364"/>
                <a:gd name="connsiteX6" fmla="*/ 0 w 2679812"/>
                <a:gd name="connsiteY6" fmla="*/ 614349 h 635364"/>
                <a:gd name="connsiteX7" fmla="*/ 235969 w 2679812"/>
                <a:gd name="connsiteY7" fmla="*/ 232088 h 635364"/>
                <a:gd name="connsiteX8" fmla="*/ 308747 w 2679812"/>
                <a:gd name="connsiteY8" fmla="*/ 85144 h 635364"/>
                <a:gd name="connsiteX9" fmla="*/ 461060 w 2679812"/>
                <a:gd name="connsiteY9" fmla="*/ 1 h 635364"/>
                <a:gd name="connsiteX0" fmla="*/ 461060 w 2913910"/>
                <a:gd name="connsiteY0" fmla="*/ -1 h 635364"/>
                <a:gd name="connsiteX1" fmla="*/ 2574045 w 2913910"/>
                <a:gd name="connsiteY1" fmla="*/ 774 h 635364"/>
                <a:gd name="connsiteX2" fmla="*/ 2648834 w 2913910"/>
                <a:gd name="connsiteY2" fmla="*/ 31753 h 635364"/>
                <a:gd name="connsiteX3" fmla="*/ 2679812 w 2913910"/>
                <a:gd name="connsiteY3" fmla="*/ 106542 h 635364"/>
                <a:gd name="connsiteX4" fmla="*/ 2679812 w 2913910"/>
                <a:gd name="connsiteY4" fmla="*/ 635362 h 635364"/>
                <a:gd name="connsiteX5" fmla="*/ 2913910 w 2913910"/>
                <a:gd name="connsiteY5" fmla="*/ 635364 h 635364"/>
                <a:gd name="connsiteX6" fmla="*/ 0 w 2913910"/>
                <a:gd name="connsiteY6" fmla="*/ 614347 h 635364"/>
                <a:gd name="connsiteX7" fmla="*/ 235969 w 2913910"/>
                <a:gd name="connsiteY7" fmla="*/ 232086 h 635364"/>
                <a:gd name="connsiteX8" fmla="*/ 308747 w 2913910"/>
                <a:gd name="connsiteY8" fmla="*/ 85142 h 635364"/>
                <a:gd name="connsiteX9" fmla="*/ 461060 w 2913910"/>
                <a:gd name="connsiteY9" fmla="*/ -1 h 635364"/>
                <a:gd name="connsiteX0" fmla="*/ 461060 w 2913910"/>
                <a:gd name="connsiteY0" fmla="*/ 1 h 635366"/>
                <a:gd name="connsiteX1" fmla="*/ 2574045 w 2913910"/>
                <a:gd name="connsiteY1" fmla="*/ 776 h 635366"/>
                <a:gd name="connsiteX2" fmla="*/ 2648834 w 2913910"/>
                <a:gd name="connsiteY2" fmla="*/ 31755 h 635366"/>
                <a:gd name="connsiteX3" fmla="*/ 2679812 w 2913910"/>
                <a:gd name="connsiteY3" fmla="*/ 106544 h 635366"/>
                <a:gd name="connsiteX4" fmla="*/ 2913910 w 2913910"/>
                <a:gd name="connsiteY4" fmla="*/ 635366 h 635366"/>
                <a:gd name="connsiteX5" fmla="*/ 0 w 2913910"/>
                <a:gd name="connsiteY5" fmla="*/ 614349 h 635366"/>
                <a:gd name="connsiteX6" fmla="*/ 235969 w 2913910"/>
                <a:gd name="connsiteY6" fmla="*/ 232088 h 635366"/>
                <a:gd name="connsiteX7" fmla="*/ 308747 w 2913910"/>
                <a:gd name="connsiteY7" fmla="*/ 85144 h 635366"/>
                <a:gd name="connsiteX8" fmla="*/ 461060 w 2913910"/>
                <a:gd name="connsiteY8" fmla="*/ 1 h 635366"/>
                <a:gd name="connsiteX0" fmla="*/ 461060 w 2913910"/>
                <a:gd name="connsiteY0" fmla="*/ 2565 h 637930"/>
                <a:gd name="connsiteX1" fmla="*/ 2574045 w 2913910"/>
                <a:gd name="connsiteY1" fmla="*/ 3340 h 637930"/>
                <a:gd name="connsiteX2" fmla="*/ 2648834 w 2913910"/>
                <a:gd name="connsiteY2" fmla="*/ 34319 h 637930"/>
                <a:gd name="connsiteX3" fmla="*/ 2683857 w 2913910"/>
                <a:gd name="connsiteY3" fmla="*/ 209257 h 637930"/>
                <a:gd name="connsiteX4" fmla="*/ 2913910 w 2913910"/>
                <a:gd name="connsiteY4" fmla="*/ 637930 h 637930"/>
                <a:gd name="connsiteX5" fmla="*/ 0 w 2913910"/>
                <a:gd name="connsiteY5" fmla="*/ 616913 h 637930"/>
                <a:gd name="connsiteX6" fmla="*/ 235969 w 2913910"/>
                <a:gd name="connsiteY6" fmla="*/ 234652 h 637930"/>
                <a:gd name="connsiteX7" fmla="*/ 308747 w 2913910"/>
                <a:gd name="connsiteY7" fmla="*/ 87708 h 637930"/>
                <a:gd name="connsiteX8" fmla="*/ 461060 w 2913910"/>
                <a:gd name="connsiteY8" fmla="*/ 2565 h 637930"/>
                <a:gd name="connsiteX0" fmla="*/ 461060 w 2913910"/>
                <a:gd name="connsiteY0" fmla="*/ 4235 h 639600"/>
                <a:gd name="connsiteX1" fmla="*/ 2492787 w 2913910"/>
                <a:gd name="connsiteY1" fmla="*/ 0 h 639600"/>
                <a:gd name="connsiteX2" fmla="*/ 2648834 w 2913910"/>
                <a:gd name="connsiteY2" fmla="*/ 35989 h 639600"/>
                <a:gd name="connsiteX3" fmla="*/ 2683857 w 2913910"/>
                <a:gd name="connsiteY3" fmla="*/ 210927 h 639600"/>
                <a:gd name="connsiteX4" fmla="*/ 2913910 w 2913910"/>
                <a:gd name="connsiteY4" fmla="*/ 639600 h 639600"/>
                <a:gd name="connsiteX5" fmla="*/ 0 w 2913910"/>
                <a:gd name="connsiteY5" fmla="*/ 618583 h 639600"/>
                <a:gd name="connsiteX6" fmla="*/ 235969 w 2913910"/>
                <a:gd name="connsiteY6" fmla="*/ 236322 h 639600"/>
                <a:gd name="connsiteX7" fmla="*/ 308747 w 2913910"/>
                <a:gd name="connsiteY7" fmla="*/ 89378 h 639600"/>
                <a:gd name="connsiteX8" fmla="*/ 461060 w 2913910"/>
                <a:gd name="connsiteY8" fmla="*/ 4235 h 639600"/>
                <a:gd name="connsiteX0" fmla="*/ 461060 w 2913910"/>
                <a:gd name="connsiteY0" fmla="*/ 4235 h 639600"/>
                <a:gd name="connsiteX1" fmla="*/ 2492787 w 2913910"/>
                <a:gd name="connsiteY1" fmla="*/ 0 h 639600"/>
                <a:gd name="connsiteX2" fmla="*/ 2601389 w 2913910"/>
                <a:gd name="connsiteY2" fmla="*/ 37647 h 639600"/>
                <a:gd name="connsiteX3" fmla="*/ 2683857 w 2913910"/>
                <a:gd name="connsiteY3" fmla="*/ 210927 h 639600"/>
                <a:gd name="connsiteX4" fmla="*/ 2913910 w 2913910"/>
                <a:gd name="connsiteY4" fmla="*/ 639600 h 639600"/>
                <a:gd name="connsiteX5" fmla="*/ 0 w 2913910"/>
                <a:gd name="connsiteY5" fmla="*/ 618583 h 639600"/>
                <a:gd name="connsiteX6" fmla="*/ 235969 w 2913910"/>
                <a:gd name="connsiteY6" fmla="*/ 236322 h 639600"/>
                <a:gd name="connsiteX7" fmla="*/ 308747 w 2913910"/>
                <a:gd name="connsiteY7" fmla="*/ 89378 h 639600"/>
                <a:gd name="connsiteX8" fmla="*/ 461060 w 2913910"/>
                <a:gd name="connsiteY8" fmla="*/ 4235 h 639600"/>
                <a:gd name="connsiteX0" fmla="*/ 461060 w 2913910"/>
                <a:gd name="connsiteY0" fmla="*/ 18283 h 653648"/>
                <a:gd name="connsiteX1" fmla="*/ 2492787 w 2913910"/>
                <a:gd name="connsiteY1" fmla="*/ 14048 h 653648"/>
                <a:gd name="connsiteX2" fmla="*/ 2601389 w 2913910"/>
                <a:gd name="connsiteY2" fmla="*/ 51695 h 653648"/>
                <a:gd name="connsiteX3" fmla="*/ 2711503 w 2913910"/>
                <a:gd name="connsiteY3" fmla="*/ 324216 h 653648"/>
                <a:gd name="connsiteX4" fmla="*/ 2913910 w 2913910"/>
                <a:gd name="connsiteY4" fmla="*/ 653648 h 653648"/>
                <a:gd name="connsiteX5" fmla="*/ 0 w 2913910"/>
                <a:gd name="connsiteY5" fmla="*/ 632631 h 653648"/>
                <a:gd name="connsiteX6" fmla="*/ 235969 w 2913910"/>
                <a:gd name="connsiteY6" fmla="*/ 250370 h 653648"/>
                <a:gd name="connsiteX7" fmla="*/ 308747 w 2913910"/>
                <a:gd name="connsiteY7" fmla="*/ 103426 h 653648"/>
                <a:gd name="connsiteX8" fmla="*/ 461060 w 2913910"/>
                <a:gd name="connsiteY8" fmla="*/ 18283 h 653648"/>
                <a:gd name="connsiteX0" fmla="*/ 461060 w 2913910"/>
                <a:gd name="connsiteY0" fmla="*/ 4235 h 639600"/>
                <a:gd name="connsiteX1" fmla="*/ 2492787 w 2913910"/>
                <a:gd name="connsiteY1" fmla="*/ 0 h 639600"/>
                <a:gd name="connsiteX2" fmla="*/ 2629548 w 2913910"/>
                <a:gd name="connsiteY2" fmla="*/ 69610 h 639600"/>
                <a:gd name="connsiteX3" fmla="*/ 2711503 w 2913910"/>
                <a:gd name="connsiteY3" fmla="*/ 310168 h 639600"/>
                <a:gd name="connsiteX4" fmla="*/ 2913910 w 2913910"/>
                <a:gd name="connsiteY4" fmla="*/ 639600 h 639600"/>
                <a:gd name="connsiteX5" fmla="*/ 0 w 2913910"/>
                <a:gd name="connsiteY5" fmla="*/ 618583 h 639600"/>
                <a:gd name="connsiteX6" fmla="*/ 235969 w 2913910"/>
                <a:gd name="connsiteY6" fmla="*/ 236322 h 639600"/>
                <a:gd name="connsiteX7" fmla="*/ 308747 w 2913910"/>
                <a:gd name="connsiteY7" fmla="*/ 89378 h 639600"/>
                <a:gd name="connsiteX8" fmla="*/ 461060 w 2913910"/>
                <a:gd name="connsiteY8" fmla="*/ 4235 h 639600"/>
                <a:gd name="connsiteX0" fmla="*/ 461060 w 2913910"/>
                <a:gd name="connsiteY0" fmla="*/ 4235 h 639600"/>
                <a:gd name="connsiteX1" fmla="*/ 2492787 w 2913910"/>
                <a:gd name="connsiteY1" fmla="*/ 0 h 639600"/>
                <a:gd name="connsiteX2" fmla="*/ 2629548 w 2913910"/>
                <a:gd name="connsiteY2" fmla="*/ 69610 h 639600"/>
                <a:gd name="connsiteX3" fmla="*/ 2711503 w 2913910"/>
                <a:gd name="connsiteY3" fmla="*/ 310168 h 639600"/>
                <a:gd name="connsiteX4" fmla="*/ 2913910 w 2913910"/>
                <a:gd name="connsiteY4" fmla="*/ 639600 h 639600"/>
                <a:gd name="connsiteX5" fmla="*/ 0 w 2913910"/>
                <a:gd name="connsiteY5" fmla="*/ 618583 h 639600"/>
                <a:gd name="connsiteX6" fmla="*/ 235969 w 2913910"/>
                <a:gd name="connsiteY6" fmla="*/ 236322 h 639600"/>
                <a:gd name="connsiteX7" fmla="*/ 308747 w 2913910"/>
                <a:gd name="connsiteY7" fmla="*/ 89378 h 639600"/>
                <a:gd name="connsiteX8" fmla="*/ 461060 w 2913910"/>
                <a:gd name="connsiteY8" fmla="*/ 4235 h 639600"/>
                <a:gd name="connsiteX0" fmla="*/ 461060 w 2913910"/>
                <a:gd name="connsiteY0" fmla="*/ 4235 h 639600"/>
                <a:gd name="connsiteX1" fmla="*/ 2492787 w 2913910"/>
                <a:gd name="connsiteY1" fmla="*/ 0 h 639600"/>
                <a:gd name="connsiteX2" fmla="*/ 2629548 w 2913910"/>
                <a:gd name="connsiteY2" fmla="*/ 69610 h 639600"/>
                <a:gd name="connsiteX3" fmla="*/ 2711503 w 2913910"/>
                <a:gd name="connsiteY3" fmla="*/ 310168 h 639600"/>
                <a:gd name="connsiteX4" fmla="*/ 2913910 w 2913910"/>
                <a:gd name="connsiteY4" fmla="*/ 639600 h 639600"/>
                <a:gd name="connsiteX5" fmla="*/ 0 w 2913910"/>
                <a:gd name="connsiteY5" fmla="*/ 618583 h 639600"/>
                <a:gd name="connsiteX6" fmla="*/ 235969 w 2913910"/>
                <a:gd name="connsiteY6" fmla="*/ 236322 h 639600"/>
                <a:gd name="connsiteX7" fmla="*/ 308747 w 2913910"/>
                <a:gd name="connsiteY7" fmla="*/ 89378 h 639600"/>
                <a:gd name="connsiteX8" fmla="*/ 461060 w 2913910"/>
                <a:gd name="connsiteY8" fmla="*/ 4235 h 639600"/>
                <a:gd name="connsiteX0" fmla="*/ 461060 w 2913910"/>
                <a:gd name="connsiteY0" fmla="*/ 0 h 635365"/>
                <a:gd name="connsiteX1" fmla="*/ 2487647 w 2913910"/>
                <a:gd name="connsiteY1" fmla="*/ 9694 h 635365"/>
                <a:gd name="connsiteX2" fmla="*/ 2629548 w 2913910"/>
                <a:gd name="connsiteY2" fmla="*/ 65375 h 635365"/>
                <a:gd name="connsiteX3" fmla="*/ 2711503 w 2913910"/>
                <a:gd name="connsiteY3" fmla="*/ 305933 h 635365"/>
                <a:gd name="connsiteX4" fmla="*/ 2913910 w 2913910"/>
                <a:gd name="connsiteY4" fmla="*/ 635365 h 635365"/>
                <a:gd name="connsiteX5" fmla="*/ 0 w 2913910"/>
                <a:gd name="connsiteY5" fmla="*/ 614348 h 635365"/>
                <a:gd name="connsiteX6" fmla="*/ 235969 w 2913910"/>
                <a:gd name="connsiteY6" fmla="*/ 232087 h 635365"/>
                <a:gd name="connsiteX7" fmla="*/ 308747 w 2913910"/>
                <a:gd name="connsiteY7" fmla="*/ 85143 h 635365"/>
                <a:gd name="connsiteX8" fmla="*/ 461060 w 2913910"/>
                <a:gd name="connsiteY8" fmla="*/ 0 h 635365"/>
                <a:gd name="connsiteX0" fmla="*/ 461060 w 2939499"/>
                <a:gd name="connsiteY0" fmla="*/ 0 h 636273"/>
                <a:gd name="connsiteX1" fmla="*/ 2487647 w 2939499"/>
                <a:gd name="connsiteY1" fmla="*/ 9694 h 636273"/>
                <a:gd name="connsiteX2" fmla="*/ 2629548 w 2939499"/>
                <a:gd name="connsiteY2" fmla="*/ 65375 h 636273"/>
                <a:gd name="connsiteX3" fmla="*/ 2711503 w 2939499"/>
                <a:gd name="connsiteY3" fmla="*/ 305933 h 636273"/>
                <a:gd name="connsiteX4" fmla="*/ 2939499 w 2939499"/>
                <a:gd name="connsiteY4" fmla="*/ 636273 h 636273"/>
                <a:gd name="connsiteX5" fmla="*/ 0 w 2939499"/>
                <a:gd name="connsiteY5" fmla="*/ 614348 h 636273"/>
                <a:gd name="connsiteX6" fmla="*/ 235969 w 2939499"/>
                <a:gd name="connsiteY6" fmla="*/ 232087 h 636273"/>
                <a:gd name="connsiteX7" fmla="*/ 308747 w 2939499"/>
                <a:gd name="connsiteY7" fmla="*/ 85143 h 636273"/>
                <a:gd name="connsiteX8" fmla="*/ 461060 w 2939499"/>
                <a:gd name="connsiteY8" fmla="*/ 0 h 636273"/>
                <a:gd name="connsiteX0" fmla="*/ 461060 w 2939499"/>
                <a:gd name="connsiteY0" fmla="*/ 0 h 636273"/>
                <a:gd name="connsiteX1" fmla="*/ 2487647 w 2939499"/>
                <a:gd name="connsiteY1" fmla="*/ 9694 h 636273"/>
                <a:gd name="connsiteX2" fmla="*/ 2629548 w 2939499"/>
                <a:gd name="connsiteY2" fmla="*/ 65375 h 636273"/>
                <a:gd name="connsiteX3" fmla="*/ 2711503 w 2939499"/>
                <a:gd name="connsiteY3" fmla="*/ 305933 h 636273"/>
                <a:gd name="connsiteX4" fmla="*/ 2939499 w 2939499"/>
                <a:gd name="connsiteY4" fmla="*/ 636273 h 636273"/>
                <a:gd name="connsiteX5" fmla="*/ 0 w 2939499"/>
                <a:gd name="connsiteY5" fmla="*/ 614348 h 636273"/>
                <a:gd name="connsiteX6" fmla="*/ 235969 w 2939499"/>
                <a:gd name="connsiteY6" fmla="*/ 232087 h 636273"/>
                <a:gd name="connsiteX7" fmla="*/ 308747 w 2939499"/>
                <a:gd name="connsiteY7" fmla="*/ 85143 h 636273"/>
                <a:gd name="connsiteX8" fmla="*/ 461060 w 2939499"/>
                <a:gd name="connsiteY8" fmla="*/ 0 h 636273"/>
                <a:gd name="connsiteX0" fmla="*/ 461060 w 2939499"/>
                <a:gd name="connsiteY0" fmla="*/ 0 h 636273"/>
                <a:gd name="connsiteX1" fmla="*/ 2487647 w 2939499"/>
                <a:gd name="connsiteY1" fmla="*/ 9694 h 636273"/>
                <a:gd name="connsiteX2" fmla="*/ 2629548 w 2939499"/>
                <a:gd name="connsiteY2" fmla="*/ 65375 h 636273"/>
                <a:gd name="connsiteX3" fmla="*/ 2711503 w 2939499"/>
                <a:gd name="connsiteY3" fmla="*/ 305933 h 636273"/>
                <a:gd name="connsiteX4" fmla="*/ 2939499 w 2939499"/>
                <a:gd name="connsiteY4" fmla="*/ 636273 h 636273"/>
                <a:gd name="connsiteX5" fmla="*/ 0 w 2939499"/>
                <a:gd name="connsiteY5" fmla="*/ 614348 h 636273"/>
                <a:gd name="connsiteX6" fmla="*/ 235969 w 2939499"/>
                <a:gd name="connsiteY6" fmla="*/ 232087 h 636273"/>
                <a:gd name="connsiteX7" fmla="*/ 308747 w 2939499"/>
                <a:gd name="connsiteY7" fmla="*/ 85143 h 636273"/>
                <a:gd name="connsiteX8" fmla="*/ 461060 w 2939499"/>
                <a:gd name="connsiteY8" fmla="*/ 0 h 636273"/>
                <a:gd name="connsiteX0" fmla="*/ 461060 w 2956507"/>
                <a:gd name="connsiteY0" fmla="*/ 0 h 633392"/>
                <a:gd name="connsiteX1" fmla="*/ 2487647 w 2956507"/>
                <a:gd name="connsiteY1" fmla="*/ 9694 h 633392"/>
                <a:gd name="connsiteX2" fmla="*/ 2629548 w 2956507"/>
                <a:gd name="connsiteY2" fmla="*/ 65375 h 633392"/>
                <a:gd name="connsiteX3" fmla="*/ 2711503 w 2956507"/>
                <a:gd name="connsiteY3" fmla="*/ 305933 h 633392"/>
                <a:gd name="connsiteX4" fmla="*/ 2956507 w 2956507"/>
                <a:gd name="connsiteY4" fmla="*/ 633392 h 633392"/>
                <a:gd name="connsiteX5" fmla="*/ 0 w 2956507"/>
                <a:gd name="connsiteY5" fmla="*/ 614348 h 633392"/>
                <a:gd name="connsiteX6" fmla="*/ 235969 w 2956507"/>
                <a:gd name="connsiteY6" fmla="*/ 232087 h 633392"/>
                <a:gd name="connsiteX7" fmla="*/ 308747 w 2956507"/>
                <a:gd name="connsiteY7" fmla="*/ 85143 h 633392"/>
                <a:gd name="connsiteX8" fmla="*/ 461060 w 2956507"/>
                <a:gd name="connsiteY8" fmla="*/ 0 h 633392"/>
                <a:gd name="connsiteX0" fmla="*/ 461060 w 2950071"/>
                <a:gd name="connsiteY0" fmla="*/ 0 h 625817"/>
                <a:gd name="connsiteX1" fmla="*/ 2487647 w 2950071"/>
                <a:gd name="connsiteY1" fmla="*/ 9694 h 625817"/>
                <a:gd name="connsiteX2" fmla="*/ 2629548 w 2950071"/>
                <a:gd name="connsiteY2" fmla="*/ 65375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0 h 625817"/>
                <a:gd name="connsiteX1" fmla="*/ 2487647 w 2950071"/>
                <a:gd name="connsiteY1" fmla="*/ 9694 h 625817"/>
                <a:gd name="connsiteX2" fmla="*/ 2629548 w 2950071"/>
                <a:gd name="connsiteY2" fmla="*/ 65375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0 h 625817"/>
                <a:gd name="connsiteX1" fmla="*/ 2487647 w 2950071"/>
                <a:gd name="connsiteY1" fmla="*/ 9694 h 625817"/>
                <a:gd name="connsiteX2" fmla="*/ 2629548 w 2950071"/>
                <a:gd name="connsiteY2" fmla="*/ 65375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0 h 625817"/>
                <a:gd name="connsiteX1" fmla="*/ 2487647 w 2950071"/>
                <a:gd name="connsiteY1" fmla="*/ 9694 h 625817"/>
                <a:gd name="connsiteX2" fmla="*/ 2629548 w 2950071"/>
                <a:gd name="connsiteY2" fmla="*/ 65375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0 h 625817"/>
                <a:gd name="connsiteX1" fmla="*/ 2487647 w 2950071"/>
                <a:gd name="connsiteY1" fmla="*/ 9694 h 625817"/>
                <a:gd name="connsiteX2" fmla="*/ 2629548 w 2950071"/>
                <a:gd name="connsiteY2" fmla="*/ 72953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0 h 625817"/>
                <a:gd name="connsiteX1" fmla="*/ 2487647 w 2950071"/>
                <a:gd name="connsiteY1" fmla="*/ 9694 h 625817"/>
                <a:gd name="connsiteX2" fmla="*/ 2629548 w 2950071"/>
                <a:gd name="connsiteY2" fmla="*/ 72953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3419 h 629236"/>
                <a:gd name="connsiteX1" fmla="*/ 2480221 w 2950071"/>
                <a:gd name="connsiteY1" fmla="*/ 0 h 629236"/>
                <a:gd name="connsiteX2" fmla="*/ 2629548 w 2950071"/>
                <a:gd name="connsiteY2" fmla="*/ 76372 h 629236"/>
                <a:gd name="connsiteX3" fmla="*/ 2711503 w 2950071"/>
                <a:gd name="connsiteY3" fmla="*/ 309352 h 629236"/>
                <a:gd name="connsiteX4" fmla="*/ 2950071 w 2950071"/>
                <a:gd name="connsiteY4" fmla="*/ 629236 h 629236"/>
                <a:gd name="connsiteX5" fmla="*/ 0 w 2950071"/>
                <a:gd name="connsiteY5" fmla="*/ 617767 h 629236"/>
                <a:gd name="connsiteX6" fmla="*/ 235969 w 2950071"/>
                <a:gd name="connsiteY6" fmla="*/ 235506 h 629236"/>
                <a:gd name="connsiteX7" fmla="*/ 308747 w 2950071"/>
                <a:gd name="connsiteY7" fmla="*/ 88562 h 629236"/>
                <a:gd name="connsiteX8" fmla="*/ 461060 w 2950071"/>
                <a:gd name="connsiteY8" fmla="*/ 3419 h 629236"/>
                <a:gd name="connsiteX0" fmla="*/ 461060 w 2950071"/>
                <a:gd name="connsiteY0" fmla="*/ 0 h 625817"/>
                <a:gd name="connsiteX1" fmla="*/ 2480221 w 2950071"/>
                <a:gd name="connsiteY1" fmla="*/ 9691 h 625817"/>
                <a:gd name="connsiteX2" fmla="*/ 2629548 w 2950071"/>
                <a:gd name="connsiteY2" fmla="*/ 72953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3422 h 629239"/>
                <a:gd name="connsiteX1" fmla="*/ 2480221 w 2950071"/>
                <a:gd name="connsiteY1" fmla="*/ 0 h 629239"/>
                <a:gd name="connsiteX2" fmla="*/ 2629548 w 2950071"/>
                <a:gd name="connsiteY2" fmla="*/ 76375 h 629239"/>
                <a:gd name="connsiteX3" fmla="*/ 2711503 w 2950071"/>
                <a:gd name="connsiteY3" fmla="*/ 309355 h 629239"/>
                <a:gd name="connsiteX4" fmla="*/ 2950071 w 2950071"/>
                <a:gd name="connsiteY4" fmla="*/ 629239 h 629239"/>
                <a:gd name="connsiteX5" fmla="*/ 0 w 2950071"/>
                <a:gd name="connsiteY5" fmla="*/ 617770 h 629239"/>
                <a:gd name="connsiteX6" fmla="*/ 235969 w 2950071"/>
                <a:gd name="connsiteY6" fmla="*/ 235509 h 629239"/>
                <a:gd name="connsiteX7" fmla="*/ 308747 w 2950071"/>
                <a:gd name="connsiteY7" fmla="*/ 88565 h 629239"/>
                <a:gd name="connsiteX8" fmla="*/ 461060 w 2950071"/>
                <a:gd name="connsiteY8" fmla="*/ 3422 h 629239"/>
                <a:gd name="connsiteX0" fmla="*/ 464774 w 2950071"/>
                <a:gd name="connsiteY0" fmla="*/ 0 h 632372"/>
                <a:gd name="connsiteX1" fmla="*/ 2480221 w 2950071"/>
                <a:gd name="connsiteY1" fmla="*/ 3133 h 632372"/>
                <a:gd name="connsiteX2" fmla="*/ 2629548 w 2950071"/>
                <a:gd name="connsiteY2" fmla="*/ 79508 h 632372"/>
                <a:gd name="connsiteX3" fmla="*/ 2711503 w 2950071"/>
                <a:gd name="connsiteY3" fmla="*/ 312488 h 632372"/>
                <a:gd name="connsiteX4" fmla="*/ 2950071 w 2950071"/>
                <a:gd name="connsiteY4" fmla="*/ 632372 h 632372"/>
                <a:gd name="connsiteX5" fmla="*/ 0 w 2950071"/>
                <a:gd name="connsiteY5" fmla="*/ 620903 h 632372"/>
                <a:gd name="connsiteX6" fmla="*/ 235969 w 2950071"/>
                <a:gd name="connsiteY6" fmla="*/ 238642 h 632372"/>
                <a:gd name="connsiteX7" fmla="*/ 308747 w 2950071"/>
                <a:gd name="connsiteY7" fmla="*/ 91698 h 632372"/>
                <a:gd name="connsiteX8" fmla="*/ 464774 w 2950071"/>
                <a:gd name="connsiteY8" fmla="*/ 0 h 632372"/>
                <a:gd name="connsiteX0" fmla="*/ 472201 w 2957498"/>
                <a:gd name="connsiteY0" fmla="*/ 0 h 632372"/>
                <a:gd name="connsiteX1" fmla="*/ 2487648 w 2957498"/>
                <a:gd name="connsiteY1" fmla="*/ 3133 h 632372"/>
                <a:gd name="connsiteX2" fmla="*/ 2636975 w 2957498"/>
                <a:gd name="connsiteY2" fmla="*/ 79508 h 632372"/>
                <a:gd name="connsiteX3" fmla="*/ 2718930 w 2957498"/>
                <a:gd name="connsiteY3" fmla="*/ 312488 h 632372"/>
                <a:gd name="connsiteX4" fmla="*/ 2957498 w 2957498"/>
                <a:gd name="connsiteY4" fmla="*/ 632372 h 632372"/>
                <a:gd name="connsiteX5" fmla="*/ 0 w 2957498"/>
                <a:gd name="connsiteY5" fmla="*/ 627458 h 632372"/>
                <a:gd name="connsiteX6" fmla="*/ 243396 w 2957498"/>
                <a:gd name="connsiteY6" fmla="*/ 238642 h 632372"/>
                <a:gd name="connsiteX7" fmla="*/ 316174 w 2957498"/>
                <a:gd name="connsiteY7" fmla="*/ 91698 h 632372"/>
                <a:gd name="connsiteX8" fmla="*/ 472201 w 2957498"/>
                <a:gd name="connsiteY8" fmla="*/ 0 h 632372"/>
                <a:gd name="connsiteX0" fmla="*/ 475914 w 2961211"/>
                <a:gd name="connsiteY0" fmla="*/ 0 h 632372"/>
                <a:gd name="connsiteX1" fmla="*/ 2491361 w 2961211"/>
                <a:gd name="connsiteY1" fmla="*/ 3133 h 632372"/>
                <a:gd name="connsiteX2" fmla="*/ 2640688 w 2961211"/>
                <a:gd name="connsiteY2" fmla="*/ 79508 h 632372"/>
                <a:gd name="connsiteX3" fmla="*/ 2722643 w 2961211"/>
                <a:gd name="connsiteY3" fmla="*/ 312488 h 632372"/>
                <a:gd name="connsiteX4" fmla="*/ 2961211 w 2961211"/>
                <a:gd name="connsiteY4" fmla="*/ 632372 h 632372"/>
                <a:gd name="connsiteX5" fmla="*/ 0 w 2961211"/>
                <a:gd name="connsiteY5" fmla="*/ 627458 h 632372"/>
                <a:gd name="connsiteX6" fmla="*/ 247109 w 2961211"/>
                <a:gd name="connsiteY6" fmla="*/ 238642 h 632372"/>
                <a:gd name="connsiteX7" fmla="*/ 319887 w 2961211"/>
                <a:gd name="connsiteY7" fmla="*/ 91698 h 632372"/>
                <a:gd name="connsiteX8" fmla="*/ 475914 w 2961211"/>
                <a:gd name="connsiteY8" fmla="*/ 0 h 632372"/>
                <a:gd name="connsiteX0" fmla="*/ 475914 w 2961211"/>
                <a:gd name="connsiteY0" fmla="*/ 0 h 632372"/>
                <a:gd name="connsiteX1" fmla="*/ 2491361 w 2961211"/>
                <a:gd name="connsiteY1" fmla="*/ 3133 h 632372"/>
                <a:gd name="connsiteX2" fmla="*/ 2640688 w 2961211"/>
                <a:gd name="connsiteY2" fmla="*/ 79508 h 632372"/>
                <a:gd name="connsiteX3" fmla="*/ 2722643 w 2961211"/>
                <a:gd name="connsiteY3" fmla="*/ 312488 h 632372"/>
                <a:gd name="connsiteX4" fmla="*/ 2961211 w 2961211"/>
                <a:gd name="connsiteY4" fmla="*/ 632372 h 632372"/>
                <a:gd name="connsiteX5" fmla="*/ 0 w 2961211"/>
                <a:gd name="connsiteY5" fmla="*/ 627458 h 632372"/>
                <a:gd name="connsiteX6" fmla="*/ 247109 w 2961211"/>
                <a:gd name="connsiteY6" fmla="*/ 238642 h 632372"/>
                <a:gd name="connsiteX7" fmla="*/ 319887 w 2961211"/>
                <a:gd name="connsiteY7" fmla="*/ 91698 h 632372"/>
                <a:gd name="connsiteX8" fmla="*/ 475914 w 2961211"/>
                <a:gd name="connsiteY8" fmla="*/ 0 h 632372"/>
                <a:gd name="connsiteX0" fmla="*/ 475914 w 2961211"/>
                <a:gd name="connsiteY0" fmla="*/ 0 h 634013"/>
                <a:gd name="connsiteX1" fmla="*/ 2491361 w 2961211"/>
                <a:gd name="connsiteY1" fmla="*/ 3133 h 634013"/>
                <a:gd name="connsiteX2" fmla="*/ 2640688 w 2961211"/>
                <a:gd name="connsiteY2" fmla="*/ 79508 h 634013"/>
                <a:gd name="connsiteX3" fmla="*/ 2722643 w 2961211"/>
                <a:gd name="connsiteY3" fmla="*/ 312488 h 634013"/>
                <a:gd name="connsiteX4" fmla="*/ 2961211 w 2961211"/>
                <a:gd name="connsiteY4" fmla="*/ 632372 h 634013"/>
                <a:gd name="connsiteX5" fmla="*/ 0 w 2961211"/>
                <a:gd name="connsiteY5" fmla="*/ 634013 h 634013"/>
                <a:gd name="connsiteX6" fmla="*/ 247109 w 2961211"/>
                <a:gd name="connsiteY6" fmla="*/ 238642 h 634013"/>
                <a:gd name="connsiteX7" fmla="*/ 319887 w 2961211"/>
                <a:gd name="connsiteY7" fmla="*/ 91698 h 634013"/>
                <a:gd name="connsiteX8" fmla="*/ 475914 w 2961211"/>
                <a:gd name="connsiteY8" fmla="*/ 0 h 634013"/>
                <a:gd name="connsiteX0" fmla="*/ 475914 w 2961211"/>
                <a:gd name="connsiteY0" fmla="*/ 0 h 634013"/>
                <a:gd name="connsiteX1" fmla="*/ 2491361 w 2961211"/>
                <a:gd name="connsiteY1" fmla="*/ 3133 h 634013"/>
                <a:gd name="connsiteX2" fmla="*/ 2640688 w 2961211"/>
                <a:gd name="connsiteY2" fmla="*/ 79508 h 634013"/>
                <a:gd name="connsiteX3" fmla="*/ 2722643 w 2961211"/>
                <a:gd name="connsiteY3" fmla="*/ 312488 h 634013"/>
                <a:gd name="connsiteX4" fmla="*/ 2961211 w 2961211"/>
                <a:gd name="connsiteY4" fmla="*/ 632372 h 634013"/>
                <a:gd name="connsiteX5" fmla="*/ 0 w 2961211"/>
                <a:gd name="connsiteY5" fmla="*/ 634013 h 634013"/>
                <a:gd name="connsiteX6" fmla="*/ 247109 w 2961211"/>
                <a:gd name="connsiteY6" fmla="*/ 238642 h 634013"/>
                <a:gd name="connsiteX7" fmla="*/ 319386 w 2961211"/>
                <a:gd name="connsiteY7" fmla="*/ 74995 h 634013"/>
                <a:gd name="connsiteX8" fmla="*/ 475914 w 2961211"/>
                <a:gd name="connsiteY8" fmla="*/ 0 h 634013"/>
                <a:gd name="connsiteX0" fmla="*/ 475914 w 2961211"/>
                <a:gd name="connsiteY0" fmla="*/ 0 h 634013"/>
                <a:gd name="connsiteX1" fmla="*/ 2491361 w 2961211"/>
                <a:gd name="connsiteY1" fmla="*/ 3133 h 634013"/>
                <a:gd name="connsiteX2" fmla="*/ 2640688 w 2961211"/>
                <a:gd name="connsiteY2" fmla="*/ 79508 h 634013"/>
                <a:gd name="connsiteX3" fmla="*/ 2722643 w 2961211"/>
                <a:gd name="connsiteY3" fmla="*/ 312488 h 634013"/>
                <a:gd name="connsiteX4" fmla="*/ 2961211 w 2961211"/>
                <a:gd name="connsiteY4" fmla="*/ 632372 h 634013"/>
                <a:gd name="connsiteX5" fmla="*/ 0 w 2961211"/>
                <a:gd name="connsiteY5" fmla="*/ 634013 h 634013"/>
                <a:gd name="connsiteX6" fmla="*/ 235934 w 2961211"/>
                <a:gd name="connsiteY6" fmla="*/ 242588 h 634013"/>
                <a:gd name="connsiteX7" fmla="*/ 319386 w 2961211"/>
                <a:gd name="connsiteY7" fmla="*/ 74995 h 634013"/>
                <a:gd name="connsiteX8" fmla="*/ 475914 w 2961211"/>
                <a:gd name="connsiteY8" fmla="*/ 0 h 634013"/>
                <a:gd name="connsiteX0" fmla="*/ 475914 w 2961211"/>
                <a:gd name="connsiteY0" fmla="*/ 0 h 634013"/>
                <a:gd name="connsiteX1" fmla="*/ 2491361 w 2961211"/>
                <a:gd name="connsiteY1" fmla="*/ 3133 h 634013"/>
                <a:gd name="connsiteX2" fmla="*/ 2640688 w 2961211"/>
                <a:gd name="connsiteY2" fmla="*/ 79508 h 634013"/>
                <a:gd name="connsiteX3" fmla="*/ 2722643 w 2961211"/>
                <a:gd name="connsiteY3" fmla="*/ 312488 h 634013"/>
                <a:gd name="connsiteX4" fmla="*/ 2961211 w 2961211"/>
                <a:gd name="connsiteY4" fmla="*/ 632372 h 634013"/>
                <a:gd name="connsiteX5" fmla="*/ 0 w 2961211"/>
                <a:gd name="connsiteY5" fmla="*/ 634013 h 634013"/>
                <a:gd name="connsiteX6" fmla="*/ 235934 w 2961211"/>
                <a:gd name="connsiteY6" fmla="*/ 242588 h 634013"/>
                <a:gd name="connsiteX7" fmla="*/ 319386 w 2961211"/>
                <a:gd name="connsiteY7" fmla="*/ 74995 h 634013"/>
                <a:gd name="connsiteX8" fmla="*/ 475914 w 2961211"/>
                <a:gd name="connsiteY8" fmla="*/ 0 h 634013"/>
                <a:gd name="connsiteX0" fmla="*/ 475914 w 2961211"/>
                <a:gd name="connsiteY0" fmla="*/ 0 h 634013"/>
                <a:gd name="connsiteX1" fmla="*/ 2491361 w 2961211"/>
                <a:gd name="connsiteY1" fmla="*/ 3133 h 634013"/>
                <a:gd name="connsiteX2" fmla="*/ 2640688 w 2961211"/>
                <a:gd name="connsiteY2" fmla="*/ 79508 h 634013"/>
                <a:gd name="connsiteX3" fmla="*/ 2722643 w 2961211"/>
                <a:gd name="connsiteY3" fmla="*/ 312488 h 634013"/>
                <a:gd name="connsiteX4" fmla="*/ 2961211 w 2961211"/>
                <a:gd name="connsiteY4" fmla="*/ 632372 h 634013"/>
                <a:gd name="connsiteX5" fmla="*/ 0 w 2961211"/>
                <a:gd name="connsiteY5" fmla="*/ 634013 h 634013"/>
                <a:gd name="connsiteX6" fmla="*/ 235934 w 2961211"/>
                <a:gd name="connsiteY6" fmla="*/ 242588 h 634013"/>
                <a:gd name="connsiteX7" fmla="*/ 319386 w 2961211"/>
                <a:gd name="connsiteY7" fmla="*/ 74995 h 634013"/>
                <a:gd name="connsiteX8" fmla="*/ 475914 w 2961211"/>
                <a:gd name="connsiteY8" fmla="*/ 0 h 634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961211" h="634013">
                  <a:moveTo>
                    <a:pt x="475914" y="0"/>
                  </a:moveTo>
                  <a:lnTo>
                    <a:pt x="2491361" y="3133"/>
                  </a:lnTo>
                  <a:cubicBezTo>
                    <a:pt x="2552825" y="1090"/>
                    <a:pt x="2602141" y="27949"/>
                    <a:pt x="2640688" y="79508"/>
                  </a:cubicBezTo>
                  <a:cubicBezTo>
                    <a:pt x="2679235" y="131067"/>
                    <a:pt x="2699014" y="232458"/>
                    <a:pt x="2722643" y="312488"/>
                  </a:cubicBezTo>
                  <a:cubicBezTo>
                    <a:pt x="2746272" y="392518"/>
                    <a:pt x="2785913" y="624684"/>
                    <a:pt x="2961211" y="632372"/>
                  </a:cubicBezTo>
                  <a:lnTo>
                    <a:pt x="0" y="634013"/>
                  </a:lnTo>
                  <a:cubicBezTo>
                    <a:pt x="170609" y="625797"/>
                    <a:pt x="201085" y="341785"/>
                    <a:pt x="235934" y="242588"/>
                  </a:cubicBezTo>
                  <a:cubicBezTo>
                    <a:pt x="270783" y="143391"/>
                    <a:pt x="279389" y="115426"/>
                    <a:pt x="319386" y="74995"/>
                  </a:cubicBezTo>
                  <a:cubicBezTo>
                    <a:pt x="359383" y="34564"/>
                    <a:pt x="396464" y="801"/>
                    <a:pt x="475914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3"/>
                </a:gs>
                <a:gs pos="33000">
                  <a:schemeClr val="accent3">
                    <a:lumMod val="75000"/>
                  </a:schemeClr>
                </a:gs>
                <a:gs pos="82000">
                  <a:schemeClr val="accent3">
                    <a:lumMod val="50000"/>
                  </a:schemeClr>
                </a:gs>
              </a:gsLst>
              <a:lin ang="8100000" scaled="1"/>
              <a:tileRect/>
            </a:gradFill>
            <a:ln w="6350" cmpd="sng">
              <a:noFill/>
              <a:miter lim="800000"/>
            </a:ln>
            <a:effectLst>
              <a:outerShdw blurRad="152400" dist="50800" dir="16200000" rotWithShape="0">
                <a:prstClr val="black">
                  <a:alpha val="32000"/>
                </a:prstClr>
              </a:outerShdw>
            </a:effectLst>
            <a:scene3d>
              <a:camera prst="orthographicFront"/>
              <a:lightRig rig="soft" dir="t">
                <a:rot lat="0" lon="0" rev="19800000"/>
              </a:lightRig>
            </a:scene3d>
            <a:sp3d prstMaterial="softEdge">
              <a:bevelT w="19050" h="190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Freeform 8"/>
            <p:cNvSpPr>
              <a:spLocks noChangeAspect="1"/>
            </p:cNvSpPr>
            <p:nvPr userDrawn="1"/>
          </p:nvSpPr>
          <p:spPr bwMode="gray">
            <a:xfrm rot="20517034">
              <a:off x="-372667" y="471048"/>
              <a:ext cx="9036309" cy="955811"/>
            </a:xfrm>
            <a:custGeom>
              <a:avLst/>
              <a:gdLst>
                <a:gd name="connsiteX0" fmla="*/ 105767 w 2620491"/>
                <a:gd name="connsiteY0" fmla="*/ 0 h 634588"/>
                <a:gd name="connsiteX1" fmla="*/ 2514724 w 2620491"/>
                <a:gd name="connsiteY1" fmla="*/ 0 h 634588"/>
                <a:gd name="connsiteX2" fmla="*/ 2589513 w 2620491"/>
                <a:gd name="connsiteY2" fmla="*/ 30979 h 634588"/>
                <a:gd name="connsiteX3" fmla="*/ 2620491 w 2620491"/>
                <a:gd name="connsiteY3" fmla="*/ 105768 h 634588"/>
                <a:gd name="connsiteX4" fmla="*/ 2620491 w 2620491"/>
                <a:gd name="connsiteY4" fmla="*/ 634588 h 634588"/>
                <a:gd name="connsiteX5" fmla="*/ 2620491 w 2620491"/>
                <a:gd name="connsiteY5" fmla="*/ 634588 h 634588"/>
                <a:gd name="connsiteX6" fmla="*/ 2620491 w 2620491"/>
                <a:gd name="connsiteY6" fmla="*/ 634588 h 634588"/>
                <a:gd name="connsiteX7" fmla="*/ 0 w 2620491"/>
                <a:gd name="connsiteY7" fmla="*/ 634588 h 634588"/>
                <a:gd name="connsiteX8" fmla="*/ 0 w 2620491"/>
                <a:gd name="connsiteY8" fmla="*/ 634588 h 634588"/>
                <a:gd name="connsiteX9" fmla="*/ 0 w 2620491"/>
                <a:gd name="connsiteY9" fmla="*/ 634588 h 634588"/>
                <a:gd name="connsiteX10" fmla="*/ 0 w 2620491"/>
                <a:gd name="connsiteY10" fmla="*/ 105767 h 634588"/>
                <a:gd name="connsiteX11" fmla="*/ 30979 w 2620491"/>
                <a:gd name="connsiteY11" fmla="*/ 30978 h 634588"/>
                <a:gd name="connsiteX12" fmla="*/ 105768 w 2620491"/>
                <a:gd name="connsiteY12" fmla="*/ 0 h 634588"/>
                <a:gd name="connsiteX13" fmla="*/ 105767 w 2620491"/>
                <a:gd name="connsiteY13" fmla="*/ 0 h 634588"/>
                <a:gd name="connsiteX0" fmla="*/ 401739 w 2620491"/>
                <a:gd name="connsiteY0" fmla="*/ 0 h 635363"/>
                <a:gd name="connsiteX1" fmla="*/ 2514724 w 2620491"/>
                <a:gd name="connsiteY1" fmla="*/ 775 h 635363"/>
                <a:gd name="connsiteX2" fmla="*/ 2589513 w 2620491"/>
                <a:gd name="connsiteY2" fmla="*/ 31754 h 635363"/>
                <a:gd name="connsiteX3" fmla="*/ 2620491 w 2620491"/>
                <a:gd name="connsiteY3" fmla="*/ 106543 h 635363"/>
                <a:gd name="connsiteX4" fmla="*/ 2620491 w 2620491"/>
                <a:gd name="connsiteY4" fmla="*/ 635363 h 635363"/>
                <a:gd name="connsiteX5" fmla="*/ 2620491 w 2620491"/>
                <a:gd name="connsiteY5" fmla="*/ 635363 h 635363"/>
                <a:gd name="connsiteX6" fmla="*/ 2620491 w 2620491"/>
                <a:gd name="connsiteY6" fmla="*/ 635363 h 635363"/>
                <a:gd name="connsiteX7" fmla="*/ 0 w 2620491"/>
                <a:gd name="connsiteY7" fmla="*/ 635363 h 635363"/>
                <a:gd name="connsiteX8" fmla="*/ 0 w 2620491"/>
                <a:gd name="connsiteY8" fmla="*/ 635363 h 635363"/>
                <a:gd name="connsiteX9" fmla="*/ 0 w 2620491"/>
                <a:gd name="connsiteY9" fmla="*/ 635363 h 635363"/>
                <a:gd name="connsiteX10" fmla="*/ 0 w 2620491"/>
                <a:gd name="connsiteY10" fmla="*/ 106542 h 635363"/>
                <a:gd name="connsiteX11" fmla="*/ 30979 w 2620491"/>
                <a:gd name="connsiteY11" fmla="*/ 31753 h 635363"/>
                <a:gd name="connsiteX12" fmla="*/ 105768 w 2620491"/>
                <a:gd name="connsiteY12" fmla="*/ 775 h 635363"/>
                <a:gd name="connsiteX13" fmla="*/ 401739 w 2620491"/>
                <a:gd name="connsiteY13" fmla="*/ 0 h 635363"/>
                <a:gd name="connsiteX0" fmla="*/ 437716 w 2656468"/>
                <a:gd name="connsiteY0" fmla="*/ 0 h 635363"/>
                <a:gd name="connsiteX1" fmla="*/ 2550701 w 2656468"/>
                <a:gd name="connsiteY1" fmla="*/ 775 h 635363"/>
                <a:gd name="connsiteX2" fmla="*/ 2625490 w 2656468"/>
                <a:gd name="connsiteY2" fmla="*/ 31754 h 635363"/>
                <a:gd name="connsiteX3" fmla="*/ 2656468 w 2656468"/>
                <a:gd name="connsiteY3" fmla="*/ 106543 h 635363"/>
                <a:gd name="connsiteX4" fmla="*/ 2656468 w 2656468"/>
                <a:gd name="connsiteY4" fmla="*/ 635363 h 635363"/>
                <a:gd name="connsiteX5" fmla="*/ 2656468 w 2656468"/>
                <a:gd name="connsiteY5" fmla="*/ 635363 h 635363"/>
                <a:gd name="connsiteX6" fmla="*/ 2656468 w 2656468"/>
                <a:gd name="connsiteY6" fmla="*/ 635363 h 635363"/>
                <a:gd name="connsiteX7" fmla="*/ 35977 w 2656468"/>
                <a:gd name="connsiteY7" fmla="*/ 635363 h 635363"/>
                <a:gd name="connsiteX8" fmla="*/ 35977 w 2656468"/>
                <a:gd name="connsiteY8" fmla="*/ 635363 h 635363"/>
                <a:gd name="connsiteX9" fmla="*/ 35977 w 2656468"/>
                <a:gd name="connsiteY9" fmla="*/ 635363 h 635363"/>
                <a:gd name="connsiteX10" fmla="*/ 35977 w 2656468"/>
                <a:gd name="connsiteY10" fmla="*/ 106542 h 635363"/>
                <a:gd name="connsiteX11" fmla="*/ 66956 w 2656468"/>
                <a:gd name="connsiteY11" fmla="*/ 31753 h 635363"/>
                <a:gd name="connsiteX12" fmla="*/ 437716 w 2656468"/>
                <a:gd name="connsiteY12" fmla="*/ 0 h 635363"/>
                <a:gd name="connsiteX0" fmla="*/ 413957 w 2632709"/>
                <a:gd name="connsiteY0" fmla="*/ 6650 h 642013"/>
                <a:gd name="connsiteX1" fmla="*/ 2526942 w 2632709"/>
                <a:gd name="connsiteY1" fmla="*/ 7425 h 642013"/>
                <a:gd name="connsiteX2" fmla="*/ 2601731 w 2632709"/>
                <a:gd name="connsiteY2" fmla="*/ 38404 h 642013"/>
                <a:gd name="connsiteX3" fmla="*/ 2632709 w 2632709"/>
                <a:gd name="connsiteY3" fmla="*/ 113193 h 642013"/>
                <a:gd name="connsiteX4" fmla="*/ 2632709 w 2632709"/>
                <a:gd name="connsiteY4" fmla="*/ 642013 h 642013"/>
                <a:gd name="connsiteX5" fmla="*/ 2632709 w 2632709"/>
                <a:gd name="connsiteY5" fmla="*/ 642013 h 642013"/>
                <a:gd name="connsiteX6" fmla="*/ 2632709 w 2632709"/>
                <a:gd name="connsiteY6" fmla="*/ 642013 h 642013"/>
                <a:gd name="connsiteX7" fmla="*/ 12218 w 2632709"/>
                <a:gd name="connsiteY7" fmla="*/ 642013 h 642013"/>
                <a:gd name="connsiteX8" fmla="*/ 12218 w 2632709"/>
                <a:gd name="connsiteY8" fmla="*/ 642013 h 642013"/>
                <a:gd name="connsiteX9" fmla="*/ 12218 w 2632709"/>
                <a:gd name="connsiteY9" fmla="*/ 642013 h 642013"/>
                <a:gd name="connsiteX10" fmla="*/ 12218 w 2632709"/>
                <a:gd name="connsiteY10" fmla="*/ 113192 h 642013"/>
                <a:gd name="connsiteX11" fmla="*/ 373863 w 2632709"/>
                <a:gd name="connsiteY11" fmla="*/ 17757 h 642013"/>
                <a:gd name="connsiteX12" fmla="*/ 413957 w 2632709"/>
                <a:gd name="connsiteY12" fmla="*/ 6650 h 642013"/>
                <a:gd name="connsiteX0" fmla="*/ 401739 w 2620491"/>
                <a:gd name="connsiteY0" fmla="*/ 6650 h 642013"/>
                <a:gd name="connsiteX1" fmla="*/ 2514724 w 2620491"/>
                <a:gd name="connsiteY1" fmla="*/ 7425 h 642013"/>
                <a:gd name="connsiteX2" fmla="*/ 2589513 w 2620491"/>
                <a:gd name="connsiteY2" fmla="*/ 38404 h 642013"/>
                <a:gd name="connsiteX3" fmla="*/ 2620491 w 2620491"/>
                <a:gd name="connsiteY3" fmla="*/ 113193 h 642013"/>
                <a:gd name="connsiteX4" fmla="*/ 2620491 w 2620491"/>
                <a:gd name="connsiteY4" fmla="*/ 642013 h 642013"/>
                <a:gd name="connsiteX5" fmla="*/ 2620491 w 2620491"/>
                <a:gd name="connsiteY5" fmla="*/ 642013 h 642013"/>
                <a:gd name="connsiteX6" fmla="*/ 2620491 w 2620491"/>
                <a:gd name="connsiteY6" fmla="*/ 642013 h 642013"/>
                <a:gd name="connsiteX7" fmla="*/ 0 w 2620491"/>
                <a:gd name="connsiteY7" fmla="*/ 642013 h 642013"/>
                <a:gd name="connsiteX8" fmla="*/ 0 w 2620491"/>
                <a:gd name="connsiteY8" fmla="*/ 642013 h 642013"/>
                <a:gd name="connsiteX9" fmla="*/ 0 w 2620491"/>
                <a:gd name="connsiteY9" fmla="*/ 642013 h 642013"/>
                <a:gd name="connsiteX10" fmla="*/ 0 w 2620491"/>
                <a:gd name="connsiteY10" fmla="*/ 113192 h 642013"/>
                <a:gd name="connsiteX11" fmla="*/ 361645 w 2620491"/>
                <a:gd name="connsiteY11" fmla="*/ 17757 h 642013"/>
                <a:gd name="connsiteX12" fmla="*/ 401739 w 2620491"/>
                <a:gd name="connsiteY12" fmla="*/ 6650 h 642013"/>
                <a:gd name="connsiteX0" fmla="*/ 401739 w 2620491"/>
                <a:gd name="connsiteY0" fmla="*/ 27596 h 662959"/>
                <a:gd name="connsiteX1" fmla="*/ 2514724 w 2620491"/>
                <a:gd name="connsiteY1" fmla="*/ 28371 h 662959"/>
                <a:gd name="connsiteX2" fmla="*/ 2589513 w 2620491"/>
                <a:gd name="connsiteY2" fmla="*/ 59350 h 662959"/>
                <a:gd name="connsiteX3" fmla="*/ 2620491 w 2620491"/>
                <a:gd name="connsiteY3" fmla="*/ 134139 h 662959"/>
                <a:gd name="connsiteX4" fmla="*/ 2620491 w 2620491"/>
                <a:gd name="connsiteY4" fmla="*/ 662959 h 662959"/>
                <a:gd name="connsiteX5" fmla="*/ 2620491 w 2620491"/>
                <a:gd name="connsiteY5" fmla="*/ 662959 h 662959"/>
                <a:gd name="connsiteX6" fmla="*/ 2620491 w 2620491"/>
                <a:gd name="connsiteY6" fmla="*/ 662959 h 662959"/>
                <a:gd name="connsiteX7" fmla="*/ 0 w 2620491"/>
                <a:gd name="connsiteY7" fmla="*/ 662959 h 662959"/>
                <a:gd name="connsiteX8" fmla="*/ 0 w 2620491"/>
                <a:gd name="connsiteY8" fmla="*/ 662959 h 662959"/>
                <a:gd name="connsiteX9" fmla="*/ 0 w 2620491"/>
                <a:gd name="connsiteY9" fmla="*/ 662959 h 662959"/>
                <a:gd name="connsiteX10" fmla="*/ 184421 w 2620491"/>
                <a:gd name="connsiteY10" fmla="*/ 259818 h 662959"/>
                <a:gd name="connsiteX11" fmla="*/ 361645 w 2620491"/>
                <a:gd name="connsiteY11" fmla="*/ 38703 h 662959"/>
                <a:gd name="connsiteX12" fmla="*/ 401739 w 2620491"/>
                <a:gd name="connsiteY12" fmla="*/ 27596 h 662959"/>
                <a:gd name="connsiteX0" fmla="*/ 401739 w 2620491"/>
                <a:gd name="connsiteY0" fmla="*/ 0 h 635363"/>
                <a:gd name="connsiteX1" fmla="*/ 2514724 w 2620491"/>
                <a:gd name="connsiteY1" fmla="*/ 775 h 635363"/>
                <a:gd name="connsiteX2" fmla="*/ 2589513 w 2620491"/>
                <a:gd name="connsiteY2" fmla="*/ 31754 h 635363"/>
                <a:gd name="connsiteX3" fmla="*/ 2620491 w 2620491"/>
                <a:gd name="connsiteY3" fmla="*/ 106543 h 635363"/>
                <a:gd name="connsiteX4" fmla="*/ 2620491 w 2620491"/>
                <a:gd name="connsiteY4" fmla="*/ 635363 h 635363"/>
                <a:gd name="connsiteX5" fmla="*/ 2620491 w 2620491"/>
                <a:gd name="connsiteY5" fmla="*/ 635363 h 635363"/>
                <a:gd name="connsiteX6" fmla="*/ 2620491 w 2620491"/>
                <a:gd name="connsiteY6" fmla="*/ 635363 h 635363"/>
                <a:gd name="connsiteX7" fmla="*/ 0 w 2620491"/>
                <a:gd name="connsiteY7" fmla="*/ 635363 h 635363"/>
                <a:gd name="connsiteX8" fmla="*/ 0 w 2620491"/>
                <a:gd name="connsiteY8" fmla="*/ 635363 h 635363"/>
                <a:gd name="connsiteX9" fmla="*/ 0 w 2620491"/>
                <a:gd name="connsiteY9" fmla="*/ 635363 h 635363"/>
                <a:gd name="connsiteX10" fmla="*/ 184421 w 2620491"/>
                <a:gd name="connsiteY10" fmla="*/ 232222 h 635363"/>
                <a:gd name="connsiteX11" fmla="*/ 271362 w 2620491"/>
                <a:gd name="connsiteY11" fmla="*/ 50713 h 635363"/>
                <a:gd name="connsiteX12" fmla="*/ 401739 w 2620491"/>
                <a:gd name="connsiteY12" fmla="*/ 0 h 635363"/>
                <a:gd name="connsiteX0" fmla="*/ 461060 w 2679812"/>
                <a:gd name="connsiteY0" fmla="*/ 0 h 635363"/>
                <a:gd name="connsiteX1" fmla="*/ 2574045 w 2679812"/>
                <a:gd name="connsiteY1" fmla="*/ 775 h 635363"/>
                <a:gd name="connsiteX2" fmla="*/ 2648834 w 2679812"/>
                <a:gd name="connsiteY2" fmla="*/ 31754 h 635363"/>
                <a:gd name="connsiteX3" fmla="*/ 2679812 w 2679812"/>
                <a:gd name="connsiteY3" fmla="*/ 106543 h 635363"/>
                <a:gd name="connsiteX4" fmla="*/ 2679812 w 2679812"/>
                <a:gd name="connsiteY4" fmla="*/ 635363 h 635363"/>
                <a:gd name="connsiteX5" fmla="*/ 2679812 w 2679812"/>
                <a:gd name="connsiteY5" fmla="*/ 635363 h 635363"/>
                <a:gd name="connsiteX6" fmla="*/ 2679812 w 2679812"/>
                <a:gd name="connsiteY6" fmla="*/ 635363 h 635363"/>
                <a:gd name="connsiteX7" fmla="*/ 59321 w 2679812"/>
                <a:gd name="connsiteY7" fmla="*/ 635363 h 635363"/>
                <a:gd name="connsiteX8" fmla="*/ 59321 w 2679812"/>
                <a:gd name="connsiteY8" fmla="*/ 635363 h 635363"/>
                <a:gd name="connsiteX9" fmla="*/ 0 w 2679812"/>
                <a:gd name="connsiteY9" fmla="*/ 614348 h 635363"/>
                <a:gd name="connsiteX10" fmla="*/ 243742 w 2679812"/>
                <a:gd name="connsiteY10" fmla="*/ 232222 h 635363"/>
                <a:gd name="connsiteX11" fmla="*/ 330683 w 2679812"/>
                <a:gd name="connsiteY11" fmla="*/ 50713 h 635363"/>
                <a:gd name="connsiteX12" fmla="*/ 461060 w 2679812"/>
                <a:gd name="connsiteY12" fmla="*/ 0 h 635363"/>
                <a:gd name="connsiteX0" fmla="*/ 461060 w 2679812"/>
                <a:gd name="connsiteY0" fmla="*/ 0 h 635363"/>
                <a:gd name="connsiteX1" fmla="*/ 2574045 w 2679812"/>
                <a:gd name="connsiteY1" fmla="*/ 775 h 635363"/>
                <a:gd name="connsiteX2" fmla="*/ 2648834 w 2679812"/>
                <a:gd name="connsiteY2" fmla="*/ 31754 h 635363"/>
                <a:gd name="connsiteX3" fmla="*/ 2679812 w 2679812"/>
                <a:gd name="connsiteY3" fmla="*/ 106543 h 635363"/>
                <a:gd name="connsiteX4" fmla="*/ 2679812 w 2679812"/>
                <a:gd name="connsiteY4" fmla="*/ 635363 h 635363"/>
                <a:gd name="connsiteX5" fmla="*/ 2679812 w 2679812"/>
                <a:gd name="connsiteY5" fmla="*/ 635363 h 635363"/>
                <a:gd name="connsiteX6" fmla="*/ 2679812 w 2679812"/>
                <a:gd name="connsiteY6" fmla="*/ 635363 h 635363"/>
                <a:gd name="connsiteX7" fmla="*/ 59321 w 2679812"/>
                <a:gd name="connsiteY7" fmla="*/ 635363 h 635363"/>
                <a:gd name="connsiteX8" fmla="*/ 0 w 2679812"/>
                <a:gd name="connsiteY8" fmla="*/ 614348 h 635363"/>
                <a:gd name="connsiteX9" fmla="*/ 243742 w 2679812"/>
                <a:gd name="connsiteY9" fmla="*/ 232222 h 635363"/>
                <a:gd name="connsiteX10" fmla="*/ 330683 w 2679812"/>
                <a:gd name="connsiteY10" fmla="*/ 50713 h 635363"/>
                <a:gd name="connsiteX11" fmla="*/ 461060 w 2679812"/>
                <a:gd name="connsiteY11" fmla="*/ 0 h 635363"/>
                <a:gd name="connsiteX0" fmla="*/ 461060 w 2679812"/>
                <a:gd name="connsiteY0" fmla="*/ 0 h 635363"/>
                <a:gd name="connsiteX1" fmla="*/ 2574045 w 2679812"/>
                <a:gd name="connsiteY1" fmla="*/ 775 h 635363"/>
                <a:gd name="connsiteX2" fmla="*/ 2648834 w 2679812"/>
                <a:gd name="connsiteY2" fmla="*/ 31754 h 635363"/>
                <a:gd name="connsiteX3" fmla="*/ 2679812 w 2679812"/>
                <a:gd name="connsiteY3" fmla="*/ 106543 h 635363"/>
                <a:gd name="connsiteX4" fmla="*/ 2679812 w 2679812"/>
                <a:gd name="connsiteY4" fmla="*/ 635363 h 635363"/>
                <a:gd name="connsiteX5" fmla="*/ 2679812 w 2679812"/>
                <a:gd name="connsiteY5" fmla="*/ 635363 h 635363"/>
                <a:gd name="connsiteX6" fmla="*/ 2679812 w 2679812"/>
                <a:gd name="connsiteY6" fmla="*/ 635363 h 635363"/>
                <a:gd name="connsiteX7" fmla="*/ 0 w 2679812"/>
                <a:gd name="connsiteY7" fmla="*/ 614348 h 635363"/>
                <a:gd name="connsiteX8" fmla="*/ 243742 w 2679812"/>
                <a:gd name="connsiteY8" fmla="*/ 232222 h 635363"/>
                <a:gd name="connsiteX9" fmla="*/ 330683 w 2679812"/>
                <a:gd name="connsiteY9" fmla="*/ 50713 h 635363"/>
                <a:gd name="connsiteX10" fmla="*/ 461060 w 2679812"/>
                <a:gd name="connsiteY10" fmla="*/ 0 h 635363"/>
                <a:gd name="connsiteX0" fmla="*/ 461060 w 2679812"/>
                <a:gd name="connsiteY0" fmla="*/ 3613 h 638976"/>
                <a:gd name="connsiteX1" fmla="*/ 2574045 w 2679812"/>
                <a:gd name="connsiteY1" fmla="*/ 4388 h 638976"/>
                <a:gd name="connsiteX2" fmla="*/ 2648834 w 2679812"/>
                <a:gd name="connsiteY2" fmla="*/ 35367 h 638976"/>
                <a:gd name="connsiteX3" fmla="*/ 2679812 w 2679812"/>
                <a:gd name="connsiteY3" fmla="*/ 110156 h 638976"/>
                <a:gd name="connsiteX4" fmla="*/ 2679812 w 2679812"/>
                <a:gd name="connsiteY4" fmla="*/ 638976 h 638976"/>
                <a:gd name="connsiteX5" fmla="*/ 2679812 w 2679812"/>
                <a:gd name="connsiteY5" fmla="*/ 638976 h 638976"/>
                <a:gd name="connsiteX6" fmla="*/ 2679812 w 2679812"/>
                <a:gd name="connsiteY6" fmla="*/ 638976 h 638976"/>
                <a:gd name="connsiteX7" fmla="*/ 0 w 2679812"/>
                <a:gd name="connsiteY7" fmla="*/ 617961 h 638976"/>
                <a:gd name="connsiteX8" fmla="*/ 243742 w 2679812"/>
                <a:gd name="connsiteY8" fmla="*/ 235835 h 638976"/>
                <a:gd name="connsiteX9" fmla="*/ 330683 w 2679812"/>
                <a:gd name="connsiteY9" fmla="*/ 54326 h 638976"/>
                <a:gd name="connsiteX10" fmla="*/ 461060 w 2679812"/>
                <a:gd name="connsiteY10" fmla="*/ 3613 h 638976"/>
                <a:gd name="connsiteX0" fmla="*/ 461060 w 2679812"/>
                <a:gd name="connsiteY0" fmla="*/ 3613 h 638976"/>
                <a:gd name="connsiteX1" fmla="*/ 2574045 w 2679812"/>
                <a:gd name="connsiteY1" fmla="*/ 4388 h 638976"/>
                <a:gd name="connsiteX2" fmla="*/ 2648834 w 2679812"/>
                <a:gd name="connsiteY2" fmla="*/ 35367 h 638976"/>
                <a:gd name="connsiteX3" fmla="*/ 2679812 w 2679812"/>
                <a:gd name="connsiteY3" fmla="*/ 110156 h 638976"/>
                <a:gd name="connsiteX4" fmla="*/ 2679812 w 2679812"/>
                <a:gd name="connsiteY4" fmla="*/ 638976 h 638976"/>
                <a:gd name="connsiteX5" fmla="*/ 2679812 w 2679812"/>
                <a:gd name="connsiteY5" fmla="*/ 638976 h 638976"/>
                <a:gd name="connsiteX6" fmla="*/ 2679812 w 2679812"/>
                <a:gd name="connsiteY6" fmla="*/ 638976 h 638976"/>
                <a:gd name="connsiteX7" fmla="*/ 0 w 2679812"/>
                <a:gd name="connsiteY7" fmla="*/ 617961 h 638976"/>
                <a:gd name="connsiteX8" fmla="*/ 243742 w 2679812"/>
                <a:gd name="connsiteY8" fmla="*/ 235835 h 638976"/>
                <a:gd name="connsiteX9" fmla="*/ 330683 w 2679812"/>
                <a:gd name="connsiteY9" fmla="*/ 54326 h 638976"/>
                <a:gd name="connsiteX10" fmla="*/ 461060 w 2679812"/>
                <a:gd name="connsiteY10" fmla="*/ 3613 h 638976"/>
                <a:gd name="connsiteX0" fmla="*/ 461060 w 2679812"/>
                <a:gd name="connsiteY0" fmla="*/ 3613 h 638976"/>
                <a:gd name="connsiteX1" fmla="*/ 2574045 w 2679812"/>
                <a:gd name="connsiteY1" fmla="*/ 4388 h 638976"/>
                <a:gd name="connsiteX2" fmla="*/ 2648834 w 2679812"/>
                <a:gd name="connsiteY2" fmla="*/ 35367 h 638976"/>
                <a:gd name="connsiteX3" fmla="*/ 2679812 w 2679812"/>
                <a:gd name="connsiteY3" fmla="*/ 110156 h 638976"/>
                <a:gd name="connsiteX4" fmla="*/ 2679812 w 2679812"/>
                <a:gd name="connsiteY4" fmla="*/ 638976 h 638976"/>
                <a:gd name="connsiteX5" fmla="*/ 2679812 w 2679812"/>
                <a:gd name="connsiteY5" fmla="*/ 638976 h 638976"/>
                <a:gd name="connsiteX6" fmla="*/ 2679812 w 2679812"/>
                <a:gd name="connsiteY6" fmla="*/ 638976 h 638976"/>
                <a:gd name="connsiteX7" fmla="*/ 0 w 2679812"/>
                <a:gd name="connsiteY7" fmla="*/ 617961 h 638976"/>
                <a:gd name="connsiteX8" fmla="*/ 243742 w 2679812"/>
                <a:gd name="connsiteY8" fmla="*/ 235835 h 638976"/>
                <a:gd name="connsiteX9" fmla="*/ 330683 w 2679812"/>
                <a:gd name="connsiteY9" fmla="*/ 54326 h 638976"/>
                <a:gd name="connsiteX10" fmla="*/ 461060 w 2679812"/>
                <a:gd name="connsiteY10" fmla="*/ 3613 h 638976"/>
                <a:gd name="connsiteX0" fmla="*/ 461060 w 2679812"/>
                <a:gd name="connsiteY0" fmla="*/ 3613 h 638976"/>
                <a:gd name="connsiteX1" fmla="*/ 2574045 w 2679812"/>
                <a:gd name="connsiteY1" fmla="*/ 4388 h 638976"/>
                <a:gd name="connsiteX2" fmla="*/ 2648834 w 2679812"/>
                <a:gd name="connsiteY2" fmla="*/ 35367 h 638976"/>
                <a:gd name="connsiteX3" fmla="*/ 2679812 w 2679812"/>
                <a:gd name="connsiteY3" fmla="*/ 110156 h 638976"/>
                <a:gd name="connsiteX4" fmla="*/ 2679812 w 2679812"/>
                <a:gd name="connsiteY4" fmla="*/ 638976 h 638976"/>
                <a:gd name="connsiteX5" fmla="*/ 2679812 w 2679812"/>
                <a:gd name="connsiteY5" fmla="*/ 638976 h 638976"/>
                <a:gd name="connsiteX6" fmla="*/ 2679812 w 2679812"/>
                <a:gd name="connsiteY6" fmla="*/ 638976 h 638976"/>
                <a:gd name="connsiteX7" fmla="*/ 0 w 2679812"/>
                <a:gd name="connsiteY7" fmla="*/ 617961 h 638976"/>
                <a:gd name="connsiteX8" fmla="*/ 235969 w 2679812"/>
                <a:gd name="connsiteY8" fmla="*/ 235700 h 638976"/>
                <a:gd name="connsiteX9" fmla="*/ 330683 w 2679812"/>
                <a:gd name="connsiteY9" fmla="*/ 54326 h 638976"/>
                <a:gd name="connsiteX10" fmla="*/ 461060 w 2679812"/>
                <a:gd name="connsiteY10" fmla="*/ 3613 h 638976"/>
                <a:gd name="connsiteX0" fmla="*/ 461060 w 2679812"/>
                <a:gd name="connsiteY0" fmla="*/ 14061 h 649424"/>
                <a:gd name="connsiteX1" fmla="*/ 2574045 w 2679812"/>
                <a:gd name="connsiteY1" fmla="*/ 14836 h 649424"/>
                <a:gd name="connsiteX2" fmla="*/ 2648834 w 2679812"/>
                <a:gd name="connsiteY2" fmla="*/ 45815 h 649424"/>
                <a:gd name="connsiteX3" fmla="*/ 2679812 w 2679812"/>
                <a:gd name="connsiteY3" fmla="*/ 120604 h 649424"/>
                <a:gd name="connsiteX4" fmla="*/ 2679812 w 2679812"/>
                <a:gd name="connsiteY4" fmla="*/ 649424 h 649424"/>
                <a:gd name="connsiteX5" fmla="*/ 2679812 w 2679812"/>
                <a:gd name="connsiteY5" fmla="*/ 649424 h 649424"/>
                <a:gd name="connsiteX6" fmla="*/ 2679812 w 2679812"/>
                <a:gd name="connsiteY6" fmla="*/ 649424 h 649424"/>
                <a:gd name="connsiteX7" fmla="*/ 0 w 2679812"/>
                <a:gd name="connsiteY7" fmla="*/ 628409 h 649424"/>
                <a:gd name="connsiteX8" fmla="*/ 235969 w 2679812"/>
                <a:gd name="connsiteY8" fmla="*/ 246148 h 649424"/>
                <a:gd name="connsiteX9" fmla="*/ 308747 w 2679812"/>
                <a:gd name="connsiteY9" fmla="*/ 99204 h 649424"/>
                <a:gd name="connsiteX10" fmla="*/ 461060 w 2679812"/>
                <a:gd name="connsiteY10" fmla="*/ 14061 h 649424"/>
                <a:gd name="connsiteX0" fmla="*/ 461060 w 2679812"/>
                <a:gd name="connsiteY0" fmla="*/ 2023 h 637386"/>
                <a:gd name="connsiteX1" fmla="*/ 2574045 w 2679812"/>
                <a:gd name="connsiteY1" fmla="*/ 2798 h 637386"/>
                <a:gd name="connsiteX2" fmla="*/ 2648834 w 2679812"/>
                <a:gd name="connsiteY2" fmla="*/ 33777 h 637386"/>
                <a:gd name="connsiteX3" fmla="*/ 2679812 w 2679812"/>
                <a:gd name="connsiteY3" fmla="*/ 108566 h 637386"/>
                <a:gd name="connsiteX4" fmla="*/ 2679812 w 2679812"/>
                <a:gd name="connsiteY4" fmla="*/ 637386 h 637386"/>
                <a:gd name="connsiteX5" fmla="*/ 2679812 w 2679812"/>
                <a:gd name="connsiteY5" fmla="*/ 637386 h 637386"/>
                <a:gd name="connsiteX6" fmla="*/ 2679812 w 2679812"/>
                <a:gd name="connsiteY6" fmla="*/ 637386 h 637386"/>
                <a:gd name="connsiteX7" fmla="*/ 0 w 2679812"/>
                <a:gd name="connsiteY7" fmla="*/ 616371 h 637386"/>
                <a:gd name="connsiteX8" fmla="*/ 235969 w 2679812"/>
                <a:gd name="connsiteY8" fmla="*/ 234110 h 637386"/>
                <a:gd name="connsiteX9" fmla="*/ 308747 w 2679812"/>
                <a:gd name="connsiteY9" fmla="*/ 87166 h 637386"/>
                <a:gd name="connsiteX10" fmla="*/ 461060 w 2679812"/>
                <a:gd name="connsiteY10" fmla="*/ 2023 h 637386"/>
                <a:gd name="connsiteX0" fmla="*/ 461060 w 2679812"/>
                <a:gd name="connsiteY0" fmla="*/ 2025 h 637388"/>
                <a:gd name="connsiteX1" fmla="*/ 2574045 w 2679812"/>
                <a:gd name="connsiteY1" fmla="*/ 2800 h 637388"/>
                <a:gd name="connsiteX2" fmla="*/ 2648834 w 2679812"/>
                <a:gd name="connsiteY2" fmla="*/ 33779 h 637388"/>
                <a:gd name="connsiteX3" fmla="*/ 2679812 w 2679812"/>
                <a:gd name="connsiteY3" fmla="*/ 108568 h 637388"/>
                <a:gd name="connsiteX4" fmla="*/ 2679812 w 2679812"/>
                <a:gd name="connsiteY4" fmla="*/ 637388 h 637388"/>
                <a:gd name="connsiteX5" fmla="*/ 2679812 w 2679812"/>
                <a:gd name="connsiteY5" fmla="*/ 637388 h 637388"/>
                <a:gd name="connsiteX6" fmla="*/ 2679812 w 2679812"/>
                <a:gd name="connsiteY6" fmla="*/ 637388 h 637388"/>
                <a:gd name="connsiteX7" fmla="*/ 0 w 2679812"/>
                <a:gd name="connsiteY7" fmla="*/ 616373 h 637388"/>
                <a:gd name="connsiteX8" fmla="*/ 235969 w 2679812"/>
                <a:gd name="connsiteY8" fmla="*/ 234112 h 637388"/>
                <a:gd name="connsiteX9" fmla="*/ 308747 w 2679812"/>
                <a:gd name="connsiteY9" fmla="*/ 87168 h 637388"/>
                <a:gd name="connsiteX10" fmla="*/ 461060 w 2679812"/>
                <a:gd name="connsiteY10" fmla="*/ 2025 h 637388"/>
                <a:gd name="connsiteX0" fmla="*/ 461060 w 2679812"/>
                <a:gd name="connsiteY0" fmla="*/ 2023 h 637386"/>
                <a:gd name="connsiteX1" fmla="*/ 2574045 w 2679812"/>
                <a:gd name="connsiteY1" fmla="*/ 2798 h 637386"/>
                <a:gd name="connsiteX2" fmla="*/ 2648834 w 2679812"/>
                <a:gd name="connsiteY2" fmla="*/ 33777 h 637386"/>
                <a:gd name="connsiteX3" fmla="*/ 2679812 w 2679812"/>
                <a:gd name="connsiteY3" fmla="*/ 108566 h 637386"/>
                <a:gd name="connsiteX4" fmla="*/ 2679812 w 2679812"/>
                <a:gd name="connsiteY4" fmla="*/ 637386 h 637386"/>
                <a:gd name="connsiteX5" fmla="*/ 2679812 w 2679812"/>
                <a:gd name="connsiteY5" fmla="*/ 637386 h 637386"/>
                <a:gd name="connsiteX6" fmla="*/ 2679812 w 2679812"/>
                <a:gd name="connsiteY6" fmla="*/ 637386 h 637386"/>
                <a:gd name="connsiteX7" fmla="*/ 0 w 2679812"/>
                <a:gd name="connsiteY7" fmla="*/ 616371 h 637386"/>
                <a:gd name="connsiteX8" fmla="*/ 235969 w 2679812"/>
                <a:gd name="connsiteY8" fmla="*/ 234110 h 637386"/>
                <a:gd name="connsiteX9" fmla="*/ 308747 w 2679812"/>
                <a:gd name="connsiteY9" fmla="*/ 87166 h 637386"/>
                <a:gd name="connsiteX10" fmla="*/ 461060 w 2679812"/>
                <a:gd name="connsiteY10" fmla="*/ 2023 h 637386"/>
                <a:gd name="connsiteX0" fmla="*/ 461060 w 2679812"/>
                <a:gd name="connsiteY0" fmla="*/ 2025 h 637388"/>
                <a:gd name="connsiteX1" fmla="*/ 2574045 w 2679812"/>
                <a:gd name="connsiteY1" fmla="*/ 2800 h 637388"/>
                <a:gd name="connsiteX2" fmla="*/ 2648834 w 2679812"/>
                <a:gd name="connsiteY2" fmla="*/ 33779 h 637388"/>
                <a:gd name="connsiteX3" fmla="*/ 2679812 w 2679812"/>
                <a:gd name="connsiteY3" fmla="*/ 108568 h 637388"/>
                <a:gd name="connsiteX4" fmla="*/ 2679812 w 2679812"/>
                <a:gd name="connsiteY4" fmla="*/ 637388 h 637388"/>
                <a:gd name="connsiteX5" fmla="*/ 2679812 w 2679812"/>
                <a:gd name="connsiteY5" fmla="*/ 637388 h 637388"/>
                <a:gd name="connsiteX6" fmla="*/ 2679812 w 2679812"/>
                <a:gd name="connsiteY6" fmla="*/ 637388 h 637388"/>
                <a:gd name="connsiteX7" fmla="*/ 0 w 2679812"/>
                <a:gd name="connsiteY7" fmla="*/ 616373 h 637388"/>
                <a:gd name="connsiteX8" fmla="*/ 235969 w 2679812"/>
                <a:gd name="connsiteY8" fmla="*/ 234112 h 637388"/>
                <a:gd name="connsiteX9" fmla="*/ 308747 w 2679812"/>
                <a:gd name="connsiteY9" fmla="*/ 87168 h 637388"/>
                <a:gd name="connsiteX10" fmla="*/ 461060 w 2679812"/>
                <a:gd name="connsiteY10" fmla="*/ 2025 h 637388"/>
                <a:gd name="connsiteX0" fmla="*/ 461060 w 2679812"/>
                <a:gd name="connsiteY0" fmla="*/ 2023 h 637386"/>
                <a:gd name="connsiteX1" fmla="*/ 2574045 w 2679812"/>
                <a:gd name="connsiteY1" fmla="*/ 2798 h 637386"/>
                <a:gd name="connsiteX2" fmla="*/ 2648834 w 2679812"/>
                <a:gd name="connsiteY2" fmla="*/ 33777 h 637386"/>
                <a:gd name="connsiteX3" fmla="*/ 2679812 w 2679812"/>
                <a:gd name="connsiteY3" fmla="*/ 108566 h 637386"/>
                <a:gd name="connsiteX4" fmla="*/ 2679812 w 2679812"/>
                <a:gd name="connsiteY4" fmla="*/ 637386 h 637386"/>
                <a:gd name="connsiteX5" fmla="*/ 2679812 w 2679812"/>
                <a:gd name="connsiteY5" fmla="*/ 637386 h 637386"/>
                <a:gd name="connsiteX6" fmla="*/ 2679812 w 2679812"/>
                <a:gd name="connsiteY6" fmla="*/ 637386 h 637386"/>
                <a:gd name="connsiteX7" fmla="*/ 0 w 2679812"/>
                <a:gd name="connsiteY7" fmla="*/ 616371 h 637386"/>
                <a:gd name="connsiteX8" fmla="*/ 235969 w 2679812"/>
                <a:gd name="connsiteY8" fmla="*/ 234110 h 637386"/>
                <a:gd name="connsiteX9" fmla="*/ 308747 w 2679812"/>
                <a:gd name="connsiteY9" fmla="*/ 87166 h 637386"/>
                <a:gd name="connsiteX10" fmla="*/ 461060 w 2679812"/>
                <a:gd name="connsiteY10" fmla="*/ 2023 h 637386"/>
                <a:gd name="connsiteX0" fmla="*/ 461060 w 2679812"/>
                <a:gd name="connsiteY0" fmla="*/ -1 h 635362"/>
                <a:gd name="connsiteX1" fmla="*/ 2574045 w 2679812"/>
                <a:gd name="connsiteY1" fmla="*/ 774 h 635362"/>
                <a:gd name="connsiteX2" fmla="*/ 2648834 w 2679812"/>
                <a:gd name="connsiteY2" fmla="*/ 31753 h 635362"/>
                <a:gd name="connsiteX3" fmla="*/ 2679812 w 2679812"/>
                <a:gd name="connsiteY3" fmla="*/ 106542 h 635362"/>
                <a:gd name="connsiteX4" fmla="*/ 2679812 w 2679812"/>
                <a:gd name="connsiteY4" fmla="*/ 635362 h 635362"/>
                <a:gd name="connsiteX5" fmla="*/ 2679812 w 2679812"/>
                <a:gd name="connsiteY5" fmla="*/ 635362 h 635362"/>
                <a:gd name="connsiteX6" fmla="*/ 2679812 w 2679812"/>
                <a:gd name="connsiteY6" fmla="*/ 635362 h 635362"/>
                <a:gd name="connsiteX7" fmla="*/ 0 w 2679812"/>
                <a:gd name="connsiteY7" fmla="*/ 614347 h 635362"/>
                <a:gd name="connsiteX8" fmla="*/ 235969 w 2679812"/>
                <a:gd name="connsiteY8" fmla="*/ 232086 h 635362"/>
                <a:gd name="connsiteX9" fmla="*/ 308747 w 2679812"/>
                <a:gd name="connsiteY9" fmla="*/ 85142 h 635362"/>
                <a:gd name="connsiteX10" fmla="*/ 461060 w 2679812"/>
                <a:gd name="connsiteY10" fmla="*/ -1 h 635362"/>
                <a:gd name="connsiteX0" fmla="*/ 461060 w 2679812"/>
                <a:gd name="connsiteY0" fmla="*/ 1 h 635364"/>
                <a:gd name="connsiteX1" fmla="*/ 2574045 w 2679812"/>
                <a:gd name="connsiteY1" fmla="*/ 776 h 635364"/>
                <a:gd name="connsiteX2" fmla="*/ 2648834 w 2679812"/>
                <a:gd name="connsiteY2" fmla="*/ 31755 h 635364"/>
                <a:gd name="connsiteX3" fmla="*/ 2679812 w 2679812"/>
                <a:gd name="connsiteY3" fmla="*/ 106544 h 635364"/>
                <a:gd name="connsiteX4" fmla="*/ 2679812 w 2679812"/>
                <a:gd name="connsiteY4" fmla="*/ 635364 h 635364"/>
                <a:gd name="connsiteX5" fmla="*/ 2679812 w 2679812"/>
                <a:gd name="connsiteY5" fmla="*/ 635364 h 635364"/>
                <a:gd name="connsiteX6" fmla="*/ 0 w 2679812"/>
                <a:gd name="connsiteY6" fmla="*/ 614349 h 635364"/>
                <a:gd name="connsiteX7" fmla="*/ 235969 w 2679812"/>
                <a:gd name="connsiteY7" fmla="*/ 232088 h 635364"/>
                <a:gd name="connsiteX8" fmla="*/ 308747 w 2679812"/>
                <a:gd name="connsiteY8" fmla="*/ 85144 h 635364"/>
                <a:gd name="connsiteX9" fmla="*/ 461060 w 2679812"/>
                <a:gd name="connsiteY9" fmla="*/ 1 h 635364"/>
                <a:gd name="connsiteX0" fmla="*/ 461060 w 2913910"/>
                <a:gd name="connsiteY0" fmla="*/ -1 h 635364"/>
                <a:gd name="connsiteX1" fmla="*/ 2574045 w 2913910"/>
                <a:gd name="connsiteY1" fmla="*/ 774 h 635364"/>
                <a:gd name="connsiteX2" fmla="*/ 2648834 w 2913910"/>
                <a:gd name="connsiteY2" fmla="*/ 31753 h 635364"/>
                <a:gd name="connsiteX3" fmla="*/ 2679812 w 2913910"/>
                <a:gd name="connsiteY3" fmla="*/ 106542 h 635364"/>
                <a:gd name="connsiteX4" fmla="*/ 2679812 w 2913910"/>
                <a:gd name="connsiteY4" fmla="*/ 635362 h 635364"/>
                <a:gd name="connsiteX5" fmla="*/ 2913910 w 2913910"/>
                <a:gd name="connsiteY5" fmla="*/ 635364 h 635364"/>
                <a:gd name="connsiteX6" fmla="*/ 0 w 2913910"/>
                <a:gd name="connsiteY6" fmla="*/ 614347 h 635364"/>
                <a:gd name="connsiteX7" fmla="*/ 235969 w 2913910"/>
                <a:gd name="connsiteY7" fmla="*/ 232086 h 635364"/>
                <a:gd name="connsiteX8" fmla="*/ 308747 w 2913910"/>
                <a:gd name="connsiteY8" fmla="*/ 85142 h 635364"/>
                <a:gd name="connsiteX9" fmla="*/ 461060 w 2913910"/>
                <a:gd name="connsiteY9" fmla="*/ -1 h 635364"/>
                <a:gd name="connsiteX0" fmla="*/ 461060 w 2913910"/>
                <a:gd name="connsiteY0" fmla="*/ 1 h 635366"/>
                <a:gd name="connsiteX1" fmla="*/ 2574045 w 2913910"/>
                <a:gd name="connsiteY1" fmla="*/ 776 h 635366"/>
                <a:gd name="connsiteX2" fmla="*/ 2648834 w 2913910"/>
                <a:gd name="connsiteY2" fmla="*/ 31755 h 635366"/>
                <a:gd name="connsiteX3" fmla="*/ 2679812 w 2913910"/>
                <a:gd name="connsiteY3" fmla="*/ 106544 h 635366"/>
                <a:gd name="connsiteX4" fmla="*/ 2913910 w 2913910"/>
                <a:gd name="connsiteY4" fmla="*/ 635366 h 635366"/>
                <a:gd name="connsiteX5" fmla="*/ 0 w 2913910"/>
                <a:gd name="connsiteY5" fmla="*/ 614349 h 635366"/>
                <a:gd name="connsiteX6" fmla="*/ 235969 w 2913910"/>
                <a:gd name="connsiteY6" fmla="*/ 232088 h 635366"/>
                <a:gd name="connsiteX7" fmla="*/ 308747 w 2913910"/>
                <a:gd name="connsiteY7" fmla="*/ 85144 h 635366"/>
                <a:gd name="connsiteX8" fmla="*/ 461060 w 2913910"/>
                <a:gd name="connsiteY8" fmla="*/ 1 h 635366"/>
                <a:gd name="connsiteX0" fmla="*/ 461060 w 2913910"/>
                <a:gd name="connsiteY0" fmla="*/ 2565 h 637930"/>
                <a:gd name="connsiteX1" fmla="*/ 2574045 w 2913910"/>
                <a:gd name="connsiteY1" fmla="*/ 3340 h 637930"/>
                <a:gd name="connsiteX2" fmla="*/ 2648834 w 2913910"/>
                <a:gd name="connsiteY2" fmla="*/ 34319 h 637930"/>
                <a:gd name="connsiteX3" fmla="*/ 2683857 w 2913910"/>
                <a:gd name="connsiteY3" fmla="*/ 209257 h 637930"/>
                <a:gd name="connsiteX4" fmla="*/ 2913910 w 2913910"/>
                <a:gd name="connsiteY4" fmla="*/ 637930 h 637930"/>
                <a:gd name="connsiteX5" fmla="*/ 0 w 2913910"/>
                <a:gd name="connsiteY5" fmla="*/ 616913 h 637930"/>
                <a:gd name="connsiteX6" fmla="*/ 235969 w 2913910"/>
                <a:gd name="connsiteY6" fmla="*/ 234652 h 637930"/>
                <a:gd name="connsiteX7" fmla="*/ 308747 w 2913910"/>
                <a:gd name="connsiteY7" fmla="*/ 87708 h 637930"/>
                <a:gd name="connsiteX8" fmla="*/ 461060 w 2913910"/>
                <a:gd name="connsiteY8" fmla="*/ 2565 h 637930"/>
                <a:gd name="connsiteX0" fmla="*/ 461060 w 2913910"/>
                <a:gd name="connsiteY0" fmla="*/ 4235 h 639600"/>
                <a:gd name="connsiteX1" fmla="*/ 2492787 w 2913910"/>
                <a:gd name="connsiteY1" fmla="*/ 0 h 639600"/>
                <a:gd name="connsiteX2" fmla="*/ 2648834 w 2913910"/>
                <a:gd name="connsiteY2" fmla="*/ 35989 h 639600"/>
                <a:gd name="connsiteX3" fmla="*/ 2683857 w 2913910"/>
                <a:gd name="connsiteY3" fmla="*/ 210927 h 639600"/>
                <a:gd name="connsiteX4" fmla="*/ 2913910 w 2913910"/>
                <a:gd name="connsiteY4" fmla="*/ 639600 h 639600"/>
                <a:gd name="connsiteX5" fmla="*/ 0 w 2913910"/>
                <a:gd name="connsiteY5" fmla="*/ 618583 h 639600"/>
                <a:gd name="connsiteX6" fmla="*/ 235969 w 2913910"/>
                <a:gd name="connsiteY6" fmla="*/ 236322 h 639600"/>
                <a:gd name="connsiteX7" fmla="*/ 308747 w 2913910"/>
                <a:gd name="connsiteY7" fmla="*/ 89378 h 639600"/>
                <a:gd name="connsiteX8" fmla="*/ 461060 w 2913910"/>
                <a:gd name="connsiteY8" fmla="*/ 4235 h 639600"/>
                <a:gd name="connsiteX0" fmla="*/ 461060 w 2913910"/>
                <a:gd name="connsiteY0" fmla="*/ 4235 h 639600"/>
                <a:gd name="connsiteX1" fmla="*/ 2492787 w 2913910"/>
                <a:gd name="connsiteY1" fmla="*/ 0 h 639600"/>
                <a:gd name="connsiteX2" fmla="*/ 2601389 w 2913910"/>
                <a:gd name="connsiteY2" fmla="*/ 37647 h 639600"/>
                <a:gd name="connsiteX3" fmla="*/ 2683857 w 2913910"/>
                <a:gd name="connsiteY3" fmla="*/ 210927 h 639600"/>
                <a:gd name="connsiteX4" fmla="*/ 2913910 w 2913910"/>
                <a:gd name="connsiteY4" fmla="*/ 639600 h 639600"/>
                <a:gd name="connsiteX5" fmla="*/ 0 w 2913910"/>
                <a:gd name="connsiteY5" fmla="*/ 618583 h 639600"/>
                <a:gd name="connsiteX6" fmla="*/ 235969 w 2913910"/>
                <a:gd name="connsiteY6" fmla="*/ 236322 h 639600"/>
                <a:gd name="connsiteX7" fmla="*/ 308747 w 2913910"/>
                <a:gd name="connsiteY7" fmla="*/ 89378 h 639600"/>
                <a:gd name="connsiteX8" fmla="*/ 461060 w 2913910"/>
                <a:gd name="connsiteY8" fmla="*/ 4235 h 639600"/>
                <a:gd name="connsiteX0" fmla="*/ 461060 w 2913910"/>
                <a:gd name="connsiteY0" fmla="*/ 18283 h 653648"/>
                <a:gd name="connsiteX1" fmla="*/ 2492787 w 2913910"/>
                <a:gd name="connsiteY1" fmla="*/ 14048 h 653648"/>
                <a:gd name="connsiteX2" fmla="*/ 2601389 w 2913910"/>
                <a:gd name="connsiteY2" fmla="*/ 51695 h 653648"/>
                <a:gd name="connsiteX3" fmla="*/ 2711503 w 2913910"/>
                <a:gd name="connsiteY3" fmla="*/ 324216 h 653648"/>
                <a:gd name="connsiteX4" fmla="*/ 2913910 w 2913910"/>
                <a:gd name="connsiteY4" fmla="*/ 653648 h 653648"/>
                <a:gd name="connsiteX5" fmla="*/ 0 w 2913910"/>
                <a:gd name="connsiteY5" fmla="*/ 632631 h 653648"/>
                <a:gd name="connsiteX6" fmla="*/ 235969 w 2913910"/>
                <a:gd name="connsiteY6" fmla="*/ 250370 h 653648"/>
                <a:gd name="connsiteX7" fmla="*/ 308747 w 2913910"/>
                <a:gd name="connsiteY7" fmla="*/ 103426 h 653648"/>
                <a:gd name="connsiteX8" fmla="*/ 461060 w 2913910"/>
                <a:gd name="connsiteY8" fmla="*/ 18283 h 653648"/>
                <a:gd name="connsiteX0" fmla="*/ 461060 w 2913910"/>
                <a:gd name="connsiteY0" fmla="*/ 4235 h 639600"/>
                <a:gd name="connsiteX1" fmla="*/ 2492787 w 2913910"/>
                <a:gd name="connsiteY1" fmla="*/ 0 h 639600"/>
                <a:gd name="connsiteX2" fmla="*/ 2629548 w 2913910"/>
                <a:gd name="connsiteY2" fmla="*/ 69610 h 639600"/>
                <a:gd name="connsiteX3" fmla="*/ 2711503 w 2913910"/>
                <a:gd name="connsiteY3" fmla="*/ 310168 h 639600"/>
                <a:gd name="connsiteX4" fmla="*/ 2913910 w 2913910"/>
                <a:gd name="connsiteY4" fmla="*/ 639600 h 639600"/>
                <a:gd name="connsiteX5" fmla="*/ 0 w 2913910"/>
                <a:gd name="connsiteY5" fmla="*/ 618583 h 639600"/>
                <a:gd name="connsiteX6" fmla="*/ 235969 w 2913910"/>
                <a:gd name="connsiteY6" fmla="*/ 236322 h 639600"/>
                <a:gd name="connsiteX7" fmla="*/ 308747 w 2913910"/>
                <a:gd name="connsiteY7" fmla="*/ 89378 h 639600"/>
                <a:gd name="connsiteX8" fmla="*/ 461060 w 2913910"/>
                <a:gd name="connsiteY8" fmla="*/ 4235 h 639600"/>
                <a:gd name="connsiteX0" fmla="*/ 461060 w 2913910"/>
                <a:gd name="connsiteY0" fmla="*/ 4235 h 639600"/>
                <a:gd name="connsiteX1" fmla="*/ 2492787 w 2913910"/>
                <a:gd name="connsiteY1" fmla="*/ 0 h 639600"/>
                <a:gd name="connsiteX2" fmla="*/ 2629548 w 2913910"/>
                <a:gd name="connsiteY2" fmla="*/ 69610 h 639600"/>
                <a:gd name="connsiteX3" fmla="*/ 2711503 w 2913910"/>
                <a:gd name="connsiteY3" fmla="*/ 310168 h 639600"/>
                <a:gd name="connsiteX4" fmla="*/ 2913910 w 2913910"/>
                <a:gd name="connsiteY4" fmla="*/ 639600 h 639600"/>
                <a:gd name="connsiteX5" fmla="*/ 0 w 2913910"/>
                <a:gd name="connsiteY5" fmla="*/ 618583 h 639600"/>
                <a:gd name="connsiteX6" fmla="*/ 235969 w 2913910"/>
                <a:gd name="connsiteY6" fmla="*/ 236322 h 639600"/>
                <a:gd name="connsiteX7" fmla="*/ 308747 w 2913910"/>
                <a:gd name="connsiteY7" fmla="*/ 89378 h 639600"/>
                <a:gd name="connsiteX8" fmla="*/ 461060 w 2913910"/>
                <a:gd name="connsiteY8" fmla="*/ 4235 h 639600"/>
                <a:gd name="connsiteX0" fmla="*/ 461060 w 2913910"/>
                <a:gd name="connsiteY0" fmla="*/ 4235 h 639600"/>
                <a:gd name="connsiteX1" fmla="*/ 2492787 w 2913910"/>
                <a:gd name="connsiteY1" fmla="*/ 0 h 639600"/>
                <a:gd name="connsiteX2" fmla="*/ 2629548 w 2913910"/>
                <a:gd name="connsiteY2" fmla="*/ 69610 h 639600"/>
                <a:gd name="connsiteX3" fmla="*/ 2711503 w 2913910"/>
                <a:gd name="connsiteY3" fmla="*/ 310168 h 639600"/>
                <a:gd name="connsiteX4" fmla="*/ 2913910 w 2913910"/>
                <a:gd name="connsiteY4" fmla="*/ 639600 h 639600"/>
                <a:gd name="connsiteX5" fmla="*/ 0 w 2913910"/>
                <a:gd name="connsiteY5" fmla="*/ 618583 h 639600"/>
                <a:gd name="connsiteX6" fmla="*/ 235969 w 2913910"/>
                <a:gd name="connsiteY6" fmla="*/ 236322 h 639600"/>
                <a:gd name="connsiteX7" fmla="*/ 308747 w 2913910"/>
                <a:gd name="connsiteY7" fmla="*/ 89378 h 639600"/>
                <a:gd name="connsiteX8" fmla="*/ 461060 w 2913910"/>
                <a:gd name="connsiteY8" fmla="*/ 4235 h 639600"/>
                <a:gd name="connsiteX0" fmla="*/ 461060 w 2913910"/>
                <a:gd name="connsiteY0" fmla="*/ 0 h 635365"/>
                <a:gd name="connsiteX1" fmla="*/ 2487647 w 2913910"/>
                <a:gd name="connsiteY1" fmla="*/ 9694 h 635365"/>
                <a:gd name="connsiteX2" fmla="*/ 2629548 w 2913910"/>
                <a:gd name="connsiteY2" fmla="*/ 65375 h 635365"/>
                <a:gd name="connsiteX3" fmla="*/ 2711503 w 2913910"/>
                <a:gd name="connsiteY3" fmla="*/ 305933 h 635365"/>
                <a:gd name="connsiteX4" fmla="*/ 2913910 w 2913910"/>
                <a:gd name="connsiteY4" fmla="*/ 635365 h 635365"/>
                <a:gd name="connsiteX5" fmla="*/ 0 w 2913910"/>
                <a:gd name="connsiteY5" fmla="*/ 614348 h 635365"/>
                <a:gd name="connsiteX6" fmla="*/ 235969 w 2913910"/>
                <a:gd name="connsiteY6" fmla="*/ 232087 h 635365"/>
                <a:gd name="connsiteX7" fmla="*/ 308747 w 2913910"/>
                <a:gd name="connsiteY7" fmla="*/ 85143 h 635365"/>
                <a:gd name="connsiteX8" fmla="*/ 461060 w 2913910"/>
                <a:gd name="connsiteY8" fmla="*/ 0 h 635365"/>
                <a:gd name="connsiteX0" fmla="*/ 461060 w 2939499"/>
                <a:gd name="connsiteY0" fmla="*/ 0 h 636273"/>
                <a:gd name="connsiteX1" fmla="*/ 2487647 w 2939499"/>
                <a:gd name="connsiteY1" fmla="*/ 9694 h 636273"/>
                <a:gd name="connsiteX2" fmla="*/ 2629548 w 2939499"/>
                <a:gd name="connsiteY2" fmla="*/ 65375 h 636273"/>
                <a:gd name="connsiteX3" fmla="*/ 2711503 w 2939499"/>
                <a:gd name="connsiteY3" fmla="*/ 305933 h 636273"/>
                <a:gd name="connsiteX4" fmla="*/ 2939499 w 2939499"/>
                <a:gd name="connsiteY4" fmla="*/ 636273 h 636273"/>
                <a:gd name="connsiteX5" fmla="*/ 0 w 2939499"/>
                <a:gd name="connsiteY5" fmla="*/ 614348 h 636273"/>
                <a:gd name="connsiteX6" fmla="*/ 235969 w 2939499"/>
                <a:gd name="connsiteY6" fmla="*/ 232087 h 636273"/>
                <a:gd name="connsiteX7" fmla="*/ 308747 w 2939499"/>
                <a:gd name="connsiteY7" fmla="*/ 85143 h 636273"/>
                <a:gd name="connsiteX8" fmla="*/ 461060 w 2939499"/>
                <a:gd name="connsiteY8" fmla="*/ 0 h 636273"/>
                <a:gd name="connsiteX0" fmla="*/ 461060 w 2939499"/>
                <a:gd name="connsiteY0" fmla="*/ 0 h 636273"/>
                <a:gd name="connsiteX1" fmla="*/ 2487647 w 2939499"/>
                <a:gd name="connsiteY1" fmla="*/ 9694 h 636273"/>
                <a:gd name="connsiteX2" fmla="*/ 2629548 w 2939499"/>
                <a:gd name="connsiteY2" fmla="*/ 65375 h 636273"/>
                <a:gd name="connsiteX3" fmla="*/ 2711503 w 2939499"/>
                <a:gd name="connsiteY3" fmla="*/ 305933 h 636273"/>
                <a:gd name="connsiteX4" fmla="*/ 2939499 w 2939499"/>
                <a:gd name="connsiteY4" fmla="*/ 636273 h 636273"/>
                <a:gd name="connsiteX5" fmla="*/ 0 w 2939499"/>
                <a:gd name="connsiteY5" fmla="*/ 614348 h 636273"/>
                <a:gd name="connsiteX6" fmla="*/ 235969 w 2939499"/>
                <a:gd name="connsiteY6" fmla="*/ 232087 h 636273"/>
                <a:gd name="connsiteX7" fmla="*/ 308747 w 2939499"/>
                <a:gd name="connsiteY7" fmla="*/ 85143 h 636273"/>
                <a:gd name="connsiteX8" fmla="*/ 461060 w 2939499"/>
                <a:gd name="connsiteY8" fmla="*/ 0 h 636273"/>
                <a:gd name="connsiteX0" fmla="*/ 461060 w 2939499"/>
                <a:gd name="connsiteY0" fmla="*/ 0 h 636273"/>
                <a:gd name="connsiteX1" fmla="*/ 2487647 w 2939499"/>
                <a:gd name="connsiteY1" fmla="*/ 9694 h 636273"/>
                <a:gd name="connsiteX2" fmla="*/ 2629548 w 2939499"/>
                <a:gd name="connsiteY2" fmla="*/ 65375 h 636273"/>
                <a:gd name="connsiteX3" fmla="*/ 2711503 w 2939499"/>
                <a:gd name="connsiteY3" fmla="*/ 305933 h 636273"/>
                <a:gd name="connsiteX4" fmla="*/ 2939499 w 2939499"/>
                <a:gd name="connsiteY4" fmla="*/ 636273 h 636273"/>
                <a:gd name="connsiteX5" fmla="*/ 0 w 2939499"/>
                <a:gd name="connsiteY5" fmla="*/ 614348 h 636273"/>
                <a:gd name="connsiteX6" fmla="*/ 235969 w 2939499"/>
                <a:gd name="connsiteY6" fmla="*/ 232087 h 636273"/>
                <a:gd name="connsiteX7" fmla="*/ 308747 w 2939499"/>
                <a:gd name="connsiteY7" fmla="*/ 85143 h 636273"/>
                <a:gd name="connsiteX8" fmla="*/ 461060 w 2939499"/>
                <a:gd name="connsiteY8" fmla="*/ 0 h 636273"/>
                <a:gd name="connsiteX0" fmla="*/ 461060 w 2956507"/>
                <a:gd name="connsiteY0" fmla="*/ 0 h 633392"/>
                <a:gd name="connsiteX1" fmla="*/ 2487647 w 2956507"/>
                <a:gd name="connsiteY1" fmla="*/ 9694 h 633392"/>
                <a:gd name="connsiteX2" fmla="*/ 2629548 w 2956507"/>
                <a:gd name="connsiteY2" fmla="*/ 65375 h 633392"/>
                <a:gd name="connsiteX3" fmla="*/ 2711503 w 2956507"/>
                <a:gd name="connsiteY3" fmla="*/ 305933 h 633392"/>
                <a:gd name="connsiteX4" fmla="*/ 2956507 w 2956507"/>
                <a:gd name="connsiteY4" fmla="*/ 633392 h 633392"/>
                <a:gd name="connsiteX5" fmla="*/ 0 w 2956507"/>
                <a:gd name="connsiteY5" fmla="*/ 614348 h 633392"/>
                <a:gd name="connsiteX6" fmla="*/ 235969 w 2956507"/>
                <a:gd name="connsiteY6" fmla="*/ 232087 h 633392"/>
                <a:gd name="connsiteX7" fmla="*/ 308747 w 2956507"/>
                <a:gd name="connsiteY7" fmla="*/ 85143 h 633392"/>
                <a:gd name="connsiteX8" fmla="*/ 461060 w 2956507"/>
                <a:gd name="connsiteY8" fmla="*/ 0 h 633392"/>
                <a:gd name="connsiteX0" fmla="*/ 461060 w 2950071"/>
                <a:gd name="connsiteY0" fmla="*/ 0 h 625817"/>
                <a:gd name="connsiteX1" fmla="*/ 2487647 w 2950071"/>
                <a:gd name="connsiteY1" fmla="*/ 9694 h 625817"/>
                <a:gd name="connsiteX2" fmla="*/ 2629548 w 2950071"/>
                <a:gd name="connsiteY2" fmla="*/ 65375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0 h 625817"/>
                <a:gd name="connsiteX1" fmla="*/ 2487647 w 2950071"/>
                <a:gd name="connsiteY1" fmla="*/ 9694 h 625817"/>
                <a:gd name="connsiteX2" fmla="*/ 2629548 w 2950071"/>
                <a:gd name="connsiteY2" fmla="*/ 65375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0 h 625817"/>
                <a:gd name="connsiteX1" fmla="*/ 2487647 w 2950071"/>
                <a:gd name="connsiteY1" fmla="*/ 9694 h 625817"/>
                <a:gd name="connsiteX2" fmla="*/ 2629548 w 2950071"/>
                <a:gd name="connsiteY2" fmla="*/ 65375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0 h 625817"/>
                <a:gd name="connsiteX1" fmla="*/ 2487647 w 2950071"/>
                <a:gd name="connsiteY1" fmla="*/ 9694 h 625817"/>
                <a:gd name="connsiteX2" fmla="*/ 2629548 w 2950071"/>
                <a:gd name="connsiteY2" fmla="*/ 65375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0 h 625817"/>
                <a:gd name="connsiteX1" fmla="*/ 2487647 w 2950071"/>
                <a:gd name="connsiteY1" fmla="*/ 9694 h 625817"/>
                <a:gd name="connsiteX2" fmla="*/ 2629548 w 2950071"/>
                <a:gd name="connsiteY2" fmla="*/ 72953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0 h 625817"/>
                <a:gd name="connsiteX1" fmla="*/ 2487647 w 2950071"/>
                <a:gd name="connsiteY1" fmla="*/ 9694 h 625817"/>
                <a:gd name="connsiteX2" fmla="*/ 2629548 w 2950071"/>
                <a:gd name="connsiteY2" fmla="*/ 72953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3419 h 629236"/>
                <a:gd name="connsiteX1" fmla="*/ 2480221 w 2950071"/>
                <a:gd name="connsiteY1" fmla="*/ 0 h 629236"/>
                <a:gd name="connsiteX2" fmla="*/ 2629548 w 2950071"/>
                <a:gd name="connsiteY2" fmla="*/ 76372 h 629236"/>
                <a:gd name="connsiteX3" fmla="*/ 2711503 w 2950071"/>
                <a:gd name="connsiteY3" fmla="*/ 309352 h 629236"/>
                <a:gd name="connsiteX4" fmla="*/ 2950071 w 2950071"/>
                <a:gd name="connsiteY4" fmla="*/ 629236 h 629236"/>
                <a:gd name="connsiteX5" fmla="*/ 0 w 2950071"/>
                <a:gd name="connsiteY5" fmla="*/ 617767 h 629236"/>
                <a:gd name="connsiteX6" fmla="*/ 235969 w 2950071"/>
                <a:gd name="connsiteY6" fmla="*/ 235506 h 629236"/>
                <a:gd name="connsiteX7" fmla="*/ 308747 w 2950071"/>
                <a:gd name="connsiteY7" fmla="*/ 88562 h 629236"/>
                <a:gd name="connsiteX8" fmla="*/ 461060 w 2950071"/>
                <a:gd name="connsiteY8" fmla="*/ 3419 h 629236"/>
                <a:gd name="connsiteX0" fmla="*/ 461060 w 2950071"/>
                <a:gd name="connsiteY0" fmla="*/ 0 h 625817"/>
                <a:gd name="connsiteX1" fmla="*/ 2480221 w 2950071"/>
                <a:gd name="connsiteY1" fmla="*/ 9691 h 625817"/>
                <a:gd name="connsiteX2" fmla="*/ 2629548 w 2950071"/>
                <a:gd name="connsiteY2" fmla="*/ 72953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3422 h 629239"/>
                <a:gd name="connsiteX1" fmla="*/ 2480221 w 2950071"/>
                <a:gd name="connsiteY1" fmla="*/ 0 h 629239"/>
                <a:gd name="connsiteX2" fmla="*/ 2629548 w 2950071"/>
                <a:gd name="connsiteY2" fmla="*/ 76375 h 629239"/>
                <a:gd name="connsiteX3" fmla="*/ 2711503 w 2950071"/>
                <a:gd name="connsiteY3" fmla="*/ 309355 h 629239"/>
                <a:gd name="connsiteX4" fmla="*/ 2950071 w 2950071"/>
                <a:gd name="connsiteY4" fmla="*/ 629239 h 629239"/>
                <a:gd name="connsiteX5" fmla="*/ 0 w 2950071"/>
                <a:gd name="connsiteY5" fmla="*/ 617770 h 629239"/>
                <a:gd name="connsiteX6" fmla="*/ 235969 w 2950071"/>
                <a:gd name="connsiteY6" fmla="*/ 235509 h 629239"/>
                <a:gd name="connsiteX7" fmla="*/ 308747 w 2950071"/>
                <a:gd name="connsiteY7" fmla="*/ 88565 h 629239"/>
                <a:gd name="connsiteX8" fmla="*/ 461060 w 2950071"/>
                <a:gd name="connsiteY8" fmla="*/ 3422 h 629239"/>
                <a:gd name="connsiteX0" fmla="*/ 464774 w 2950071"/>
                <a:gd name="connsiteY0" fmla="*/ 0 h 632372"/>
                <a:gd name="connsiteX1" fmla="*/ 2480221 w 2950071"/>
                <a:gd name="connsiteY1" fmla="*/ 3133 h 632372"/>
                <a:gd name="connsiteX2" fmla="*/ 2629548 w 2950071"/>
                <a:gd name="connsiteY2" fmla="*/ 79508 h 632372"/>
                <a:gd name="connsiteX3" fmla="*/ 2711503 w 2950071"/>
                <a:gd name="connsiteY3" fmla="*/ 312488 h 632372"/>
                <a:gd name="connsiteX4" fmla="*/ 2950071 w 2950071"/>
                <a:gd name="connsiteY4" fmla="*/ 632372 h 632372"/>
                <a:gd name="connsiteX5" fmla="*/ 0 w 2950071"/>
                <a:gd name="connsiteY5" fmla="*/ 620903 h 632372"/>
                <a:gd name="connsiteX6" fmla="*/ 235969 w 2950071"/>
                <a:gd name="connsiteY6" fmla="*/ 238642 h 632372"/>
                <a:gd name="connsiteX7" fmla="*/ 308747 w 2950071"/>
                <a:gd name="connsiteY7" fmla="*/ 91698 h 632372"/>
                <a:gd name="connsiteX8" fmla="*/ 464774 w 2950071"/>
                <a:gd name="connsiteY8" fmla="*/ 0 h 632372"/>
                <a:gd name="connsiteX0" fmla="*/ 472201 w 2957498"/>
                <a:gd name="connsiteY0" fmla="*/ 0 h 632372"/>
                <a:gd name="connsiteX1" fmla="*/ 2487648 w 2957498"/>
                <a:gd name="connsiteY1" fmla="*/ 3133 h 632372"/>
                <a:gd name="connsiteX2" fmla="*/ 2636975 w 2957498"/>
                <a:gd name="connsiteY2" fmla="*/ 79508 h 632372"/>
                <a:gd name="connsiteX3" fmla="*/ 2718930 w 2957498"/>
                <a:gd name="connsiteY3" fmla="*/ 312488 h 632372"/>
                <a:gd name="connsiteX4" fmla="*/ 2957498 w 2957498"/>
                <a:gd name="connsiteY4" fmla="*/ 632372 h 632372"/>
                <a:gd name="connsiteX5" fmla="*/ 0 w 2957498"/>
                <a:gd name="connsiteY5" fmla="*/ 627458 h 632372"/>
                <a:gd name="connsiteX6" fmla="*/ 243396 w 2957498"/>
                <a:gd name="connsiteY6" fmla="*/ 238642 h 632372"/>
                <a:gd name="connsiteX7" fmla="*/ 316174 w 2957498"/>
                <a:gd name="connsiteY7" fmla="*/ 91698 h 632372"/>
                <a:gd name="connsiteX8" fmla="*/ 472201 w 2957498"/>
                <a:gd name="connsiteY8" fmla="*/ 0 h 632372"/>
                <a:gd name="connsiteX0" fmla="*/ 475914 w 2961211"/>
                <a:gd name="connsiteY0" fmla="*/ 0 h 632372"/>
                <a:gd name="connsiteX1" fmla="*/ 2491361 w 2961211"/>
                <a:gd name="connsiteY1" fmla="*/ 3133 h 632372"/>
                <a:gd name="connsiteX2" fmla="*/ 2640688 w 2961211"/>
                <a:gd name="connsiteY2" fmla="*/ 79508 h 632372"/>
                <a:gd name="connsiteX3" fmla="*/ 2722643 w 2961211"/>
                <a:gd name="connsiteY3" fmla="*/ 312488 h 632372"/>
                <a:gd name="connsiteX4" fmla="*/ 2961211 w 2961211"/>
                <a:gd name="connsiteY4" fmla="*/ 632372 h 632372"/>
                <a:gd name="connsiteX5" fmla="*/ 0 w 2961211"/>
                <a:gd name="connsiteY5" fmla="*/ 627458 h 632372"/>
                <a:gd name="connsiteX6" fmla="*/ 247109 w 2961211"/>
                <a:gd name="connsiteY6" fmla="*/ 238642 h 632372"/>
                <a:gd name="connsiteX7" fmla="*/ 319887 w 2961211"/>
                <a:gd name="connsiteY7" fmla="*/ 91698 h 632372"/>
                <a:gd name="connsiteX8" fmla="*/ 475914 w 2961211"/>
                <a:gd name="connsiteY8" fmla="*/ 0 h 632372"/>
                <a:gd name="connsiteX0" fmla="*/ 475914 w 2961211"/>
                <a:gd name="connsiteY0" fmla="*/ 0 h 632372"/>
                <a:gd name="connsiteX1" fmla="*/ 2491361 w 2961211"/>
                <a:gd name="connsiteY1" fmla="*/ 3133 h 632372"/>
                <a:gd name="connsiteX2" fmla="*/ 2640688 w 2961211"/>
                <a:gd name="connsiteY2" fmla="*/ 79508 h 632372"/>
                <a:gd name="connsiteX3" fmla="*/ 2722643 w 2961211"/>
                <a:gd name="connsiteY3" fmla="*/ 312488 h 632372"/>
                <a:gd name="connsiteX4" fmla="*/ 2961211 w 2961211"/>
                <a:gd name="connsiteY4" fmla="*/ 632372 h 632372"/>
                <a:gd name="connsiteX5" fmla="*/ 0 w 2961211"/>
                <a:gd name="connsiteY5" fmla="*/ 627458 h 632372"/>
                <a:gd name="connsiteX6" fmla="*/ 247109 w 2961211"/>
                <a:gd name="connsiteY6" fmla="*/ 238642 h 632372"/>
                <a:gd name="connsiteX7" fmla="*/ 319887 w 2961211"/>
                <a:gd name="connsiteY7" fmla="*/ 91698 h 632372"/>
                <a:gd name="connsiteX8" fmla="*/ 475914 w 2961211"/>
                <a:gd name="connsiteY8" fmla="*/ 0 h 632372"/>
                <a:gd name="connsiteX0" fmla="*/ 475914 w 2961211"/>
                <a:gd name="connsiteY0" fmla="*/ 0 h 634013"/>
                <a:gd name="connsiteX1" fmla="*/ 2491361 w 2961211"/>
                <a:gd name="connsiteY1" fmla="*/ 3133 h 634013"/>
                <a:gd name="connsiteX2" fmla="*/ 2640688 w 2961211"/>
                <a:gd name="connsiteY2" fmla="*/ 79508 h 634013"/>
                <a:gd name="connsiteX3" fmla="*/ 2722643 w 2961211"/>
                <a:gd name="connsiteY3" fmla="*/ 312488 h 634013"/>
                <a:gd name="connsiteX4" fmla="*/ 2961211 w 2961211"/>
                <a:gd name="connsiteY4" fmla="*/ 632372 h 634013"/>
                <a:gd name="connsiteX5" fmla="*/ 0 w 2961211"/>
                <a:gd name="connsiteY5" fmla="*/ 634013 h 634013"/>
                <a:gd name="connsiteX6" fmla="*/ 247109 w 2961211"/>
                <a:gd name="connsiteY6" fmla="*/ 238642 h 634013"/>
                <a:gd name="connsiteX7" fmla="*/ 319887 w 2961211"/>
                <a:gd name="connsiteY7" fmla="*/ 91698 h 634013"/>
                <a:gd name="connsiteX8" fmla="*/ 475914 w 2961211"/>
                <a:gd name="connsiteY8" fmla="*/ 0 h 634013"/>
                <a:gd name="connsiteX0" fmla="*/ 475914 w 2961211"/>
                <a:gd name="connsiteY0" fmla="*/ 0 h 634013"/>
                <a:gd name="connsiteX1" fmla="*/ 2491361 w 2961211"/>
                <a:gd name="connsiteY1" fmla="*/ 3133 h 634013"/>
                <a:gd name="connsiteX2" fmla="*/ 2640688 w 2961211"/>
                <a:gd name="connsiteY2" fmla="*/ 79508 h 634013"/>
                <a:gd name="connsiteX3" fmla="*/ 2722643 w 2961211"/>
                <a:gd name="connsiteY3" fmla="*/ 312488 h 634013"/>
                <a:gd name="connsiteX4" fmla="*/ 2961211 w 2961211"/>
                <a:gd name="connsiteY4" fmla="*/ 632372 h 634013"/>
                <a:gd name="connsiteX5" fmla="*/ 0 w 2961211"/>
                <a:gd name="connsiteY5" fmla="*/ 634013 h 634013"/>
                <a:gd name="connsiteX6" fmla="*/ 247109 w 2961211"/>
                <a:gd name="connsiteY6" fmla="*/ 238642 h 634013"/>
                <a:gd name="connsiteX7" fmla="*/ 319386 w 2961211"/>
                <a:gd name="connsiteY7" fmla="*/ 74995 h 634013"/>
                <a:gd name="connsiteX8" fmla="*/ 475914 w 2961211"/>
                <a:gd name="connsiteY8" fmla="*/ 0 h 634013"/>
                <a:gd name="connsiteX0" fmla="*/ 475914 w 2961211"/>
                <a:gd name="connsiteY0" fmla="*/ 0 h 634013"/>
                <a:gd name="connsiteX1" fmla="*/ 2491361 w 2961211"/>
                <a:gd name="connsiteY1" fmla="*/ 3133 h 634013"/>
                <a:gd name="connsiteX2" fmla="*/ 2640688 w 2961211"/>
                <a:gd name="connsiteY2" fmla="*/ 79508 h 634013"/>
                <a:gd name="connsiteX3" fmla="*/ 2722643 w 2961211"/>
                <a:gd name="connsiteY3" fmla="*/ 312488 h 634013"/>
                <a:gd name="connsiteX4" fmla="*/ 2961211 w 2961211"/>
                <a:gd name="connsiteY4" fmla="*/ 632372 h 634013"/>
                <a:gd name="connsiteX5" fmla="*/ 0 w 2961211"/>
                <a:gd name="connsiteY5" fmla="*/ 634013 h 634013"/>
                <a:gd name="connsiteX6" fmla="*/ 235934 w 2961211"/>
                <a:gd name="connsiteY6" fmla="*/ 242588 h 634013"/>
                <a:gd name="connsiteX7" fmla="*/ 319386 w 2961211"/>
                <a:gd name="connsiteY7" fmla="*/ 74995 h 634013"/>
                <a:gd name="connsiteX8" fmla="*/ 475914 w 2961211"/>
                <a:gd name="connsiteY8" fmla="*/ 0 h 634013"/>
                <a:gd name="connsiteX0" fmla="*/ 475914 w 2961211"/>
                <a:gd name="connsiteY0" fmla="*/ 0 h 634013"/>
                <a:gd name="connsiteX1" fmla="*/ 2491361 w 2961211"/>
                <a:gd name="connsiteY1" fmla="*/ 3133 h 634013"/>
                <a:gd name="connsiteX2" fmla="*/ 2640688 w 2961211"/>
                <a:gd name="connsiteY2" fmla="*/ 79508 h 634013"/>
                <a:gd name="connsiteX3" fmla="*/ 2722643 w 2961211"/>
                <a:gd name="connsiteY3" fmla="*/ 312488 h 634013"/>
                <a:gd name="connsiteX4" fmla="*/ 2961211 w 2961211"/>
                <a:gd name="connsiteY4" fmla="*/ 632372 h 634013"/>
                <a:gd name="connsiteX5" fmla="*/ 0 w 2961211"/>
                <a:gd name="connsiteY5" fmla="*/ 634013 h 634013"/>
                <a:gd name="connsiteX6" fmla="*/ 235934 w 2961211"/>
                <a:gd name="connsiteY6" fmla="*/ 242588 h 634013"/>
                <a:gd name="connsiteX7" fmla="*/ 319386 w 2961211"/>
                <a:gd name="connsiteY7" fmla="*/ 74995 h 634013"/>
                <a:gd name="connsiteX8" fmla="*/ 475914 w 2961211"/>
                <a:gd name="connsiteY8" fmla="*/ 0 h 634013"/>
                <a:gd name="connsiteX0" fmla="*/ 475914 w 2961211"/>
                <a:gd name="connsiteY0" fmla="*/ 0 h 634013"/>
                <a:gd name="connsiteX1" fmla="*/ 2491361 w 2961211"/>
                <a:gd name="connsiteY1" fmla="*/ 3133 h 634013"/>
                <a:gd name="connsiteX2" fmla="*/ 2640688 w 2961211"/>
                <a:gd name="connsiteY2" fmla="*/ 79508 h 634013"/>
                <a:gd name="connsiteX3" fmla="*/ 2722643 w 2961211"/>
                <a:gd name="connsiteY3" fmla="*/ 312488 h 634013"/>
                <a:gd name="connsiteX4" fmla="*/ 2961211 w 2961211"/>
                <a:gd name="connsiteY4" fmla="*/ 632372 h 634013"/>
                <a:gd name="connsiteX5" fmla="*/ 0 w 2961211"/>
                <a:gd name="connsiteY5" fmla="*/ 634013 h 634013"/>
                <a:gd name="connsiteX6" fmla="*/ 235934 w 2961211"/>
                <a:gd name="connsiteY6" fmla="*/ 242588 h 634013"/>
                <a:gd name="connsiteX7" fmla="*/ 319386 w 2961211"/>
                <a:gd name="connsiteY7" fmla="*/ 74995 h 634013"/>
                <a:gd name="connsiteX8" fmla="*/ 475914 w 2961211"/>
                <a:gd name="connsiteY8" fmla="*/ 0 h 634013"/>
                <a:gd name="connsiteX0" fmla="*/ 466047 w 2961211"/>
                <a:gd name="connsiteY0" fmla="*/ 0 h 634520"/>
                <a:gd name="connsiteX1" fmla="*/ 2491361 w 2961211"/>
                <a:gd name="connsiteY1" fmla="*/ 3640 h 634520"/>
                <a:gd name="connsiteX2" fmla="*/ 2640688 w 2961211"/>
                <a:gd name="connsiteY2" fmla="*/ 80015 h 634520"/>
                <a:gd name="connsiteX3" fmla="*/ 2722643 w 2961211"/>
                <a:gd name="connsiteY3" fmla="*/ 312995 h 634520"/>
                <a:gd name="connsiteX4" fmla="*/ 2961211 w 2961211"/>
                <a:gd name="connsiteY4" fmla="*/ 632879 h 634520"/>
                <a:gd name="connsiteX5" fmla="*/ 0 w 2961211"/>
                <a:gd name="connsiteY5" fmla="*/ 634520 h 634520"/>
                <a:gd name="connsiteX6" fmla="*/ 235934 w 2961211"/>
                <a:gd name="connsiteY6" fmla="*/ 243095 h 634520"/>
                <a:gd name="connsiteX7" fmla="*/ 319386 w 2961211"/>
                <a:gd name="connsiteY7" fmla="*/ 75502 h 634520"/>
                <a:gd name="connsiteX8" fmla="*/ 466047 w 2961211"/>
                <a:gd name="connsiteY8" fmla="*/ 0 h 634520"/>
                <a:gd name="connsiteX0" fmla="*/ 466047 w 2961211"/>
                <a:gd name="connsiteY0" fmla="*/ 473 h 632923"/>
                <a:gd name="connsiteX1" fmla="*/ 2491361 w 2961211"/>
                <a:gd name="connsiteY1" fmla="*/ 2043 h 632923"/>
                <a:gd name="connsiteX2" fmla="*/ 2640688 w 2961211"/>
                <a:gd name="connsiteY2" fmla="*/ 78418 h 632923"/>
                <a:gd name="connsiteX3" fmla="*/ 2722643 w 2961211"/>
                <a:gd name="connsiteY3" fmla="*/ 311398 h 632923"/>
                <a:gd name="connsiteX4" fmla="*/ 2961211 w 2961211"/>
                <a:gd name="connsiteY4" fmla="*/ 631282 h 632923"/>
                <a:gd name="connsiteX5" fmla="*/ 0 w 2961211"/>
                <a:gd name="connsiteY5" fmla="*/ 632923 h 632923"/>
                <a:gd name="connsiteX6" fmla="*/ 235934 w 2961211"/>
                <a:gd name="connsiteY6" fmla="*/ 241498 h 632923"/>
                <a:gd name="connsiteX7" fmla="*/ 319386 w 2961211"/>
                <a:gd name="connsiteY7" fmla="*/ 73905 h 632923"/>
                <a:gd name="connsiteX8" fmla="*/ 466047 w 2961211"/>
                <a:gd name="connsiteY8" fmla="*/ 473 h 632923"/>
                <a:gd name="connsiteX0" fmla="*/ 466047 w 2961211"/>
                <a:gd name="connsiteY0" fmla="*/ 473 h 632923"/>
                <a:gd name="connsiteX1" fmla="*/ 1406332 w 2961211"/>
                <a:gd name="connsiteY1" fmla="*/ 4648 h 632923"/>
                <a:gd name="connsiteX2" fmla="*/ 2491361 w 2961211"/>
                <a:gd name="connsiteY2" fmla="*/ 2043 h 632923"/>
                <a:gd name="connsiteX3" fmla="*/ 2640688 w 2961211"/>
                <a:gd name="connsiteY3" fmla="*/ 78418 h 632923"/>
                <a:gd name="connsiteX4" fmla="*/ 2722643 w 2961211"/>
                <a:gd name="connsiteY4" fmla="*/ 311398 h 632923"/>
                <a:gd name="connsiteX5" fmla="*/ 2961211 w 2961211"/>
                <a:gd name="connsiteY5" fmla="*/ 631282 h 632923"/>
                <a:gd name="connsiteX6" fmla="*/ 0 w 2961211"/>
                <a:gd name="connsiteY6" fmla="*/ 632923 h 632923"/>
                <a:gd name="connsiteX7" fmla="*/ 235934 w 2961211"/>
                <a:gd name="connsiteY7" fmla="*/ 241498 h 632923"/>
                <a:gd name="connsiteX8" fmla="*/ 319386 w 2961211"/>
                <a:gd name="connsiteY8" fmla="*/ 73905 h 632923"/>
                <a:gd name="connsiteX9" fmla="*/ 466047 w 2961211"/>
                <a:gd name="connsiteY9" fmla="*/ 473 h 632923"/>
                <a:gd name="connsiteX0" fmla="*/ 466047 w 3199088"/>
                <a:gd name="connsiteY0" fmla="*/ 473 h 634994"/>
                <a:gd name="connsiteX1" fmla="*/ 1406332 w 3199088"/>
                <a:gd name="connsiteY1" fmla="*/ 4648 h 634994"/>
                <a:gd name="connsiteX2" fmla="*/ 2491361 w 3199088"/>
                <a:gd name="connsiteY2" fmla="*/ 2043 h 634994"/>
                <a:gd name="connsiteX3" fmla="*/ 2640688 w 3199088"/>
                <a:gd name="connsiteY3" fmla="*/ 78418 h 634994"/>
                <a:gd name="connsiteX4" fmla="*/ 2722643 w 3199088"/>
                <a:gd name="connsiteY4" fmla="*/ 311398 h 634994"/>
                <a:gd name="connsiteX5" fmla="*/ 2961211 w 3199088"/>
                <a:gd name="connsiteY5" fmla="*/ 631282 h 634994"/>
                <a:gd name="connsiteX6" fmla="*/ 1295380 w 3199088"/>
                <a:gd name="connsiteY6" fmla="*/ 634994 h 634994"/>
                <a:gd name="connsiteX7" fmla="*/ 0 w 3199088"/>
                <a:gd name="connsiteY7" fmla="*/ 632923 h 634994"/>
                <a:gd name="connsiteX8" fmla="*/ 235934 w 3199088"/>
                <a:gd name="connsiteY8" fmla="*/ 241498 h 634994"/>
                <a:gd name="connsiteX9" fmla="*/ 319386 w 3199088"/>
                <a:gd name="connsiteY9" fmla="*/ 73905 h 634994"/>
                <a:gd name="connsiteX10" fmla="*/ 466047 w 3199088"/>
                <a:gd name="connsiteY10" fmla="*/ 473 h 634994"/>
                <a:gd name="connsiteX0" fmla="*/ 466047 w 2961211"/>
                <a:gd name="connsiteY0" fmla="*/ 473 h 634994"/>
                <a:gd name="connsiteX1" fmla="*/ 1406332 w 2961211"/>
                <a:gd name="connsiteY1" fmla="*/ 4648 h 634994"/>
                <a:gd name="connsiteX2" fmla="*/ 2491361 w 2961211"/>
                <a:gd name="connsiteY2" fmla="*/ 2043 h 634994"/>
                <a:gd name="connsiteX3" fmla="*/ 2640688 w 2961211"/>
                <a:gd name="connsiteY3" fmla="*/ 78418 h 634994"/>
                <a:gd name="connsiteX4" fmla="*/ 2722643 w 2961211"/>
                <a:gd name="connsiteY4" fmla="*/ 311398 h 634994"/>
                <a:gd name="connsiteX5" fmla="*/ 2961211 w 2961211"/>
                <a:gd name="connsiteY5" fmla="*/ 631282 h 634994"/>
                <a:gd name="connsiteX6" fmla="*/ 1295380 w 2961211"/>
                <a:gd name="connsiteY6" fmla="*/ 634994 h 634994"/>
                <a:gd name="connsiteX7" fmla="*/ 0 w 2961211"/>
                <a:gd name="connsiteY7" fmla="*/ 632923 h 634994"/>
                <a:gd name="connsiteX8" fmla="*/ 235934 w 2961211"/>
                <a:gd name="connsiteY8" fmla="*/ 241498 h 634994"/>
                <a:gd name="connsiteX9" fmla="*/ 319386 w 2961211"/>
                <a:gd name="connsiteY9" fmla="*/ 73905 h 634994"/>
                <a:gd name="connsiteX10" fmla="*/ 466047 w 2961211"/>
                <a:gd name="connsiteY10" fmla="*/ 473 h 634994"/>
                <a:gd name="connsiteX0" fmla="*/ 319386 w 2961211"/>
                <a:gd name="connsiteY0" fmla="*/ 73905 h 634994"/>
                <a:gd name="connsiteX1" fmla="*/ 1406332 w 2961211"/>
                <a:gd name="connsiteY1" fmla="*/ 4648 h 634994"/>
                <a:gd name="connsiteX2" fmla="*/ 2491361 w 2961211"/>
                <a:gd name="connsiteY2" fmla="*/ 2043 h 634994"/>
                <a:gd name="connsiteX3" fmla="*/ 2640688 w 2961211"/>
                <a:gd name="connsiteY3" fmla="*/ 78418 h 634994"/>
                <a:gd name="connsiteX4" fmla="*/ 2722643 w 2961211"/>
                <a:gd name="connsiteY4" fmla="*/ 311398 h 634994"/>
                <a:gd name="connsiteX5" fmla="*/ 2961211 w 2961211"/>
                <a:gd name="connsiteY5" fmla="*/ 631282 h 634994"/>
                <a:gd name="connsiteX6" fmla="*/ 1295380 w 2961211"/>
                <a:gd name="connsiteY6" fmla="*/ 634994 h 634994"/>
                <a:gd name="connsiteX7" fmla="*/ 0 w 2961211"/>
                <a:gd name="connsiteY7" fmla="*/ 632923 h 634994"/>
                <a:gd name="connsiteX8" fmla="*/ 235934 w 2961211"/>
                <a:gd name="connsiteY8" fmla="*/ 241498 h 634994"/>
                <a:gd name="connsiteX9" fmla="*/ 319386 w 2961211"/>
                <a:gd name="connsiteY9" fmla="*/ 73905 h 634994"/>
                <a:gd name="connsiteX0" fmla="*/ 235934 w 2961211"/>
                <a:gd name="connsiteY0" fmla="*/ 241498 h 634994"/>
                <a:gd name="connsiteX1" fmla="*/ 1406332 w 2961211"/>
                <a:gd name="connsiteY1" fmla="*/ 4648 h 634994"/>
                <a:gd name="connsiteX2" fmla="*/ 2491361 w 2961211"/>
                <a:gd name="connsiteY2" fmla="*/ 2043 h 634994"/>
                <a:gd name="connsiteX3" fmla="*/ 2640688 w 2961211"/>
                <a:gd name="connsiteY3" fmla="*/ 78418 h 634994"/>
                <a:gd name="connsiteX4" fmla="*/ 2722643 w 2961211"/>
                <a:gd name="connsiteY4" fmla="*/ 311398 h 634994"/>
                <a:gd name="connsiteX5" fmla="*/ 2961211 w 2961211"/>
                <a:gd name="connsiteY5" fmla="*/ 631282 h 634994"/>
                <a:gd name="connsiteX6" fmla="*/ 1295380 w 2961211"/>
                <a:gd name="connsiteY6" fmla="*/ 634994 h 634994"/>
                <a:gd name="connsiteX7" fmla="*/ 0 w 2961211"/>
                <a:gd name="connsiteY7" fmla="*/ 632923 h 634994"/>
                <a:gd name="connsiteX8" fmla="*/ 235934 w 2961211"/>
                <a:gd name="connsiteY8" fmla="*/ 241498 h 634994"/>
                <a:gd name="connsiteX0" fmla="*/ 0 w 2961211"/>
                <a:gd name="connsiteY0" fmla="*/ 632923 h 634994"/>
                <a:gd name="connsiteX1" fmla="*/ 1406332 w 2961211"/>
                <a:gd name="connsiteY1" fmla="*/ 4648 h 634994"/>
                <a:gd name="connsiteX2" fmla="*/ 2491361 w 2961211"/>
                <a:gd name="connsiteY2" fmla="*/ 2043 h 634994"/>
                <a:gd name="connsiteX3" fmla="*/ 2640688 w 2961211"/>
                <a:gd name="connsiteY3" fmla="*/ 78418 h 634994"/>
                <a:gd name="connsiteX4" fmla="*/ 2722643 w 2961211"/>
                <a:gd name="connsiteY4" fmla="*/ 311398 h 634994"/>
                <a:gd name="connsiteX5" fmla="*/ 2961211 w 2961211"/>
                <a:gd name="connsiteY5" fmla="*/ 631282 h 634994"/>
                <a:gd name="connsiteX6" fmla="*/ 1295380 w 2961211"/>
                <a:gd name="connsiteY6" fmla="*/ 634994 h 634994"/>
                <a:gd name="connsiteX7" fmla="*/ 0 w 2961211"/>
                <a:gd name="connsiteY7" fmla="*/ 632923 h 634994"/>
                <a:gd name="connsiteX0" fmla="*/ 0 w 1665831"/>
                <a:gd name="connsiteY0" fmla="*/ 634994 h 634994"/>
                <a:gd name="connsiteX1" fmla="*/ 110952 w 1665831"/>
                <a:gd name="connsiteY1" fmla="*/ 4648 h 634994"/>
                <a:gd name="connsiteX2" fmla="*/ 1195981 w 1665831"/>
                <a:gd name="connsiteY2" fmla="*/ 2043 h 634994"/>
                <a:gd name="connsiteX3" fmla="*/ 1345308 w 1665831"/>
                <a:gd name="connsiteY3" fmla="*/ 78418 h 634994"/>
                <a:gd name="connsiteX4" fmla="*/ 1427263 w 1665831"/>
                <a:gd name="connsiteY4" fmla="*/ 311398 h 634994"/>
                <a:gd name="connsiteX5" fmla="*/ 1665831 w 1665831"/>
                <a:gd name="connsiteY5" fmla="*/ 631282 h 634994"/>
                <a:gd name="connsiteX6" fmla="*/ 0 w 1665831"/>
                <a:gd name="connsiteY6" fmla="*/ 634994 h 634994"/>
                <a:gd name="connsiteX0" fmla="*/ 28681 w 1919707"/>
                <a:gd name="connsiteY0" fmla="*/ 634994 h 784425"/>
                <a:gd name="connsiteX1" fmla="*/ 139633 w 1919707"/>
                <a:gd name="connsiteY1" fmla="*/ 4648 h 784425"/>
                <a:gd name="connsiteX2" fmla="*/ 1224662 w 1919707"/>
                <a:gd name="connsiteY2" fmla="*/ 2043 h 784425"/>
                <a:gd name="connsiteX3" fmla="*/ 1373989 w 1919707"/>
                <a:gd name="connsiteY3" fmla="*/ 78418 h 784425"/>
                <a:gd name="connsiteX4" fmla="*/ 1455944 w 1919707"/>
                <a:gd name="connsiteY4" fmla="*/ 311398 h 784425"/>
                <a:gd name="connsiteX5" fmla="*/ 1694512 w 1919707"/>
                <a:gd name="connsiteY5" fmla="*/ 631282 h 784425"/>
                <a:gd name="connsiteX6" fmla="*/ 0 w 1919707"/>
                <a:gd name="connsiteY6" fmla="*/ 784425 h 784425"/>
                <a:gd name="connsiteX7" fmla="*/ 28681 w 1919707"/>
                <a:gd name="connsiteY7" fmla="*/ 634994 h 784425"/>
                <a:gd name="connsiteX0" fmla="*/ 28681 w 3946878"/>
                <a:gd name="connsiteY0" fmla="*/ 634994 h 784425"/>
                <a:gd name="connsiteX1" fmla="*/ 139633 w 3946878"/>
                <a:gd name="connsiteY1" fmla="*/ 4648 h 784425"/>
                <a:gd name="connsiteX2" fmla="*/ 1224662 w 3946878"/>
                <a:gd name="connsiteY2" fmla="*/ 2043 h 784425"/>
                <a:gd name="connsiteX3" fmla="*/ 1373989 w 3946878"/>
                <a:gd name="connsiteY3" fmla="*/ 78418 h 784425"/>
                <a:gd name="connsiteX4" fmla="*/ 1455944 w 3946878"/>
                <a:gd name="connsiteY4" fmla="*/ 311398 h 784425"/>
                <a:gd name="connsiteX5" fmla="*/ 1694512 w 3946878"/>
                <a:gd name="connsiteY5" fmla="*/ 631282 h 784425"/>
                <a:gd name="connsiteX6" fmla="*/ 3946878 w 3946878"/>
                <a:gd name="connsiteY6" fmla="*/ 637145 h 784425"/>
                <a:gd name="connsiteX7" fmla="*/ 0 w 3946878"/>
                <a:gd name="connsiteY7" fmla="*/ 784425 h 784425"/>
                <a:gd name="connsiteX8" fmla="*/ 28681 w 3946878"/>
                <a:gd name="connsiteY8" fmla="*/ 634994 h 784425"/>
                <a:gd name="connsiteX0" fmla="*/ 28681 w 4081583"/>
                <a:gd name="connsiteY0" fmla="*/ 634994 h 784425"/>
                <a:gd name="connsiteX1" fmla="*/ 139633 w 4081583"/>
                <a:gd name="connsiteY1" fmla="*/ 4648 h 784425"/>
                <a:gd name="connsiteX2" fmla="*/ 1224662 w 4081583"/>
                <a:gd name="connsiteY2" fmla="*/ 2043 h 784425"/>
                <a:gd name="connsiteX3" fmla="*/ 1373989 w 4081583"/>
                <a:gd name="connsiteY3" fmla="*/ 78418 h 784425"/>
                <a:gd name="connsiteX4" fmla="*/ 1455944 w 4081583"/>
                <a:gd name="connsiteY4" fmla="*/ 311398 h 784425"/>
                <a:gd name="connsiteX5" fmla="*/ 1694512 w 4081583"/>
                <a:gd name="connsiteY5" fmla="*/ 631282 h 784425"/>
                <a:gd name="connsiteX6" fmla="*/ 3946878 w 4081583"/>
                <a:gd name="connsiteY6" fmla="*/ 637145 h 784425"/>
                <a:gd name="connsiteX7" fmla="*/ 4081583 w 4081583"/>
                <a:gd name="connsiteY7" fmla="*/ 696917 h 784425"/>
                <a:gd name="connsiteX8" fmla="*/ 0 w 4081583"/>
                <a:gd name="connsiteY8" fmla="*/ 784425 h 784425"/>
                <a:gd name="connsiteX9" fmla="*/ 28681 w 4081583"/>
                <a:gd name="connsiteY9" fmla="*/ 634994 h 784425"/>
                <a:gd name="connsiteX0" fmla="*/ 28681 w 4081583"/>
                <a:gd name="connsiteY0" fmla="*/ 634994 h 784425"/>
                <a:gd name="connsiteX1" fmla="*/ 139633 w 4081583"/>
                <a:gd name="connsiteY1" fmla="*/ 4648 h 784425"/>
                <a:gd name="connsiteX2" fmla="*/ 1224662 w 4081583"/>
                <a:gd name="connsiteY2" fmla="*/ 2043 h 784425"/>
                <a:gd name="connsiteX3" fmla="*/ 1373989 w 4081583"/>
                <a:gd name="connsiteY3" fmla="*/ 78418 h 784425"/>
                <a:gd name="connsiteX4" fmla="*/ 1455944 w 4081583"/>
                <a:gd name="connsiteY4" fmla="*/ 311398 h 784425"/>
                <a:gd name="connsiteX5" fmla="*/ 1694512 w 4081583"/>
                <a:gd name="connsiteY5" fmla="*/ 631282 h 784425"/>
                <a:gd name="connsiteX6" fmla="*/ 3946878 w 4081583"/>
                <a:gd name="connsiteY6" fmla="*/ 637145 h 784425"/>
                <a:gd name="connsiteX7" fmla="*/ 4081583 w 4081583"/>
                <a:gd name="connsiteY7" fmla="*/ 696917 h 784425"/>
                <a:gd name="connsiteX8" fmla="*/ 0 w 4081583"/>
                <a:gd name="connsiteY8" fmla="*/ 784425 h 784425"/>
                <a:gd name="connsiteX9" fmla="*/ 28681 w 4081583"/>
                <a:gd name="connsiteY9" fmla="*/ 634994 h 784425"/>
                <a:gd name="connsiteX0" fmla="*/ 28681 w 4127097"/>
                <a:gd name="connsiteY0" fmla="*/ 634994 h 784425"/>
                <a:gd name="connsiteX1" fmla="*/ 139633 w 4127097"/>
                <a:gd name="connsiteY1" fmla="*/ 4648 h 784425"/>
                <a:gd name="connsiteX2" fmla="*/ 1224662 w 4127097"/>
                <a:gd name="connsiteY2" fmla="*/ 2043 h 784425"/>
                <a:gd name="connsiteX3" fmla="*/ 1373989 w 4127097"/>
                <a:gd name="connsiteY3" fmla="*/ 78418 h 784425"/>
                <a:gd name="connsiteX4" fmla="*/ 1455944 w 4127097"/>
                <a:gd name="connsiteY4" fmla="*/ 311398 h 784425"/>
                <a:gd name="connsiteX5" fmla="*/ 1694512 w 4127097"/>
                <a:gd name="connsiteY5" fmla="*/ 631282 h 784425"/>
                <a:gd name="connsiteX6" fmla="*/ 3946878 w 4127097"/>
                <a:gd name="connsiteY6" fmla="*/ 637145 h 784425"/>
                <a:gd name="connsiteX7" fmla="*/ 4127097 w 4127097"/>
                <a:gd name="connsiteY7" fmla="*/ 742124 h 784425"/>
                <a:gd name="connsiteX8" fmla="*/ 0 w 4127097"/>
                <a:gd name="connsiteY8" fmla="*/ 784425 h 784425"/>
                <a:gd name="connsiteX9" fmla="*/ 28681 w 4127097"/>
                <a:gd name="connsiteY9" fmla="*/ 634994 h 784425"/>
                <a:gd name="connsiteX0" fmla="*/ 28681 w 4127097"/>
                <a:gd name="connsiteY0" fmla="*/ 634994 h 959280"/>
                <a:gd name="connsiteX1" fmla="*/ 139633 w 4127097"/>
                <a:gd name="connsiteY1" fmla="*/ 4648 h 959280"/>
                <a:gd name="connsiteX2" fmla="*/ 1224662 w 4127097"/>
                <a:gd name="connsiteY2" fmla="*/ 2043 h 959280"/>
                <a:gd name="connsiteX3" fmla="*/ 1373989 w 4127097"/>
                <a:gd name="connsiteY3" fmla="*/ 78418 h 959280"/>
                <a:gd name="connsiteX4" fmla="*/ 1455944 w 4127097"/>
                <a:gd name="connsiteY4" fmla="*/ 311398 h 959280"/>
                <a:gd name="connsiteX5" fmla="*/ 1694512 w 4127097"/>
                <a:gd name="connsiteY5" fmla="*/ 631282 h 959280"/>
                <a:gd name="connsiteX6" fmla="*/ 4027454 w 4127097"/>
                <a:gd name="connsiteY6" fmla="*/ 959280 h 959280"/>
                <a:gd name="connsiteX7" fmla="*/ 4127097 w 4127097"/>
                <a:gd name="connsiteY7" fmla="*/ 742124 h 959280"/>
                <a:gd name="connsiteX8" fmla="*/ 0 w 4127097"/>
                <a:gd name="connsiteY8" fmla="*/ 784425 h 959280"/>
                <a:gd name="connsiteX9" fmla="*/ 28681 w 4127097"/>
                <a:gd name="connsiteY9" fmla="*/ 634994 h 959280"/>
                <a:gd name="connsiteX0" fmla="*/ 28681 w 4127097"/>
                <a:gd name="connsiteY0" fmla="*/ 634994 h 784425"/>
                <a:gd name="connsiteX1" fmla="*/ 139633 w 4127097"/>
                <a:gd name="connsiteY1" fmla="*/ 4648 h 784425"/>
                <a:gd name="connsiteX2" fmla="*/ 1224662 w 4127097"/>
                <a:gd name="connsiteY2" fmla="*/ 2043 h 784425"/>
                <a:gd name="connsiteX3" fmla="*/ 1373989 w 4127097"/>
                <a:gd name="connsiteY3" fmla="*/ 78418 h 784425"/>
                <a:gd name="connsiteX4" fmla="*/ 1455944 w 4127097"/>
                <a:gd name="connsiteY4" fmla="*/ 311398 h 784425"/>
                <a:gd name="connsiteX5" fmla="*/ 1694512 w 4127097"/>
                <a:gd name="connsiteY5" fmla="*/ 631282 h 784425"/>
                <a:gd name="connsiteX6" fmla="*/ 3969526 w 4127097"/>
                <a:gd name="connsiteY6" fmla="*/ 631158 h 784425"/>
                <a:gd name="connsiteX7" fmla="*/ 4127097 w 4127097"/>
                <a:gd name="connsiteY7" fmla="*/ 742124 h 784425"/>
                <a:gd name="connsiteX8" fmla="*/ 0 w 4127097"/>
                <a:gd name="connsiteY8" fmla="*/ 784425 h 784425"/>
                <a:gd name="connsiteX9" fmla="*/ 28681 w 4127097"/>
                <a:gd name="connsiteY9" fmla="*/ 634994 h 784425"/>
                <a:gd name="connsiteX0" fmla="*/ 28681 w 4200128"/>
                <a:gd name="connsiteY0" fmla="*/ 634994 h 784425"/>
                <a:gd name="connsiteX1" fmla="*/ 139633 w 4200128"/>
                <a:gd name="connsiteY1" fmla="*/ 4648 h 784425"/>
                <a:gd name="connsiteX2" fmla="*/ 1224662 w 4200128"/>
                <a:gd name="connsiteY2" fmla="*/ 2043 h 784425"/>
                <a:gd name="connsiteX3" fmla="*/ 1373989 w 4200128"/>
                <a:gd name="connsiteY3" fmla="*/ 78418 h 784425"/>
                <a:gd name="connsiteX4" fmla="*/ 1455944 w 4200128"/>
                <a:gd name="connsiteY4" fmla="*/ 311398 h 784425"/>
                <a:gd name="connsiteX5" fmla="*/ 1694512 w 4200128"/>
                <a:gd name="connsiteY5" fmla="*/ 631282 h 784425"/>
                <a:gd name="connsiteX6" fmla="*/ 3969526 w 4200128"/>
                <a:gd name="connsiteY6" fmla="*/ 631158 h 784425"/>
                <a:gd name="connsiteX7" fmla="*/ 4200128 w 4200128"/>
                <a:gd name="connsiteY7" fmla="*/ 784145 h 784425"/>
                <a:gd name="connsiteX8" fmla="*/ 0 w 4200128"/>
                <a:gd name="connsiteY8" fmla="*/ 784425 h 784425"/>
                <a:gd name="connsiteX9" fmla="*/ 28681 w 4200128"/>
                <a:gd name="connsiteY9" fmla="*/ 634994 h 784425"/>
                <a:gd name="connsiteX0" fmla="*/ 28681 w 4200128"/>
                <a:gd name="connsiteY0" fmla="*/ 634994 h 784425"/>
                <a:gd name="connsiteX1" fmla="*/ 139633 w 4200128"/>
                <a:gd name="connsiteY1" fmla="*/ 4648 h 784425"/>
                <a:gd name="connsiteX2" fmla="*/ 1224662 w 4200128"/>
                <a:gd name="connsiteY2" fmla="*/ 2043 h 784425"/>
                <a:gd name="connsiteX3" fmla="*/ 1373989 w 4200128"/>
                <a:gd name="connsiteY3" fmla="*/ 78418 h 784425"/>
                <a:gd name="connsiteX4" fmla="*/ 1455944 w 4200128"/>
                <a:gd name="connsiteY4" fmla="*/ 311398 h 784425"/>
                <a:gd name="connsiteX5" fmla="*/ 1694512 w 4200128"/>
                <a:gd name="connsiteY5" fmla="*/ 631282 h 784425"/>
                <a:gd name="connsiteX6" fmla="*/ 3953826 w 4200128"/>
                <a:gd name="connsiteY6" fmla="*/ 643631 h 784425"/>
                <a:gd name="connsiteX7" fmla="*/ 4200128 w 4200128"/>
                <a:gd name="connsiteY7" fmla="*/ 784145 h 784425"/>
                <a:gd name="connsiteX8" fmla="*/ 0 w 4200128"/>
                <a:gd name="connsiteY8" fmla="*/ 784425 h 784425"/>
                <a:gd name="connsiteX9" fmla="*/ 28681 w 4200128"/>
                <a:gd name="connsiteY9" fmla="*/ 634994 h 784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200128" h="784425">
                  <a:moveTo>
                    <a:pt x="28681" y="634994"/>
                  </a:moveTo>
                  <a:lnTo>
                    <a:pt x="139633" y="4648"/>
                  </a:lnTo>
                  <a:lnTo>
                    <a:pt x="1224662" y="2043"/>
                  </a:lnTo>
                  <a:cubicBezTo>
                    <a:pt x="1286126" y="0"/>
                    <a:pt x="1335442" y="26859"/>
                    <a:pt x="1373989" y="78418"/>
                  </a:cubicBezTo>
                  <a:cubicBezTo>
                    <a:pt x="1412536" y="129977"/>
                    <a:pt x="1432315" y="231368"/>
                    <a:pt x="1455944" y="311398"/>
                  </a:cubicBezTo>
                  <a:cubicBezTo>
                    <a:pt x="1479573" y="391428"/>
                    <a:pt x="1549660" y="634631"/>
                    <a:pt x="1694512" y="631282"/>
                  </a:cubicBezTo>
                  <a:lnTo>
                    <a:pt x="3953826" y="643631"/>
                  </a:lnTo>
                  <a:lnTo>
                    <a:pt x="4200128" y="784145"/>
                  </a:lnTo>
                  <a:lnTo>
                    <a:pt x="0" y="784425"/>
                  </a:lnTo>
                  <a:lnTo>
                    <a:pt x="28681" y="634994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52000">
                  <a:schemeClr val="accent1"/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ln w="15875" cmpd="sng"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73000">
                    <a:schemeClr val="accent1">
                      <a:tint val="44500"/>
                      <a:satMod val="160000"/>
                      <a:alpha val="0"/>
                    </a:schemeClr>
                  </a:gs>
                  <a:gs pos="100000">
                    <a:schemeClr val="accent1">
                      <a:tint val="23500"/>
                      <a:satMod val="160000"/>
                      <a:alpha val="0"/>
                    </a:schemeClr>
                  </a:gs>
                </a:gsLst>
                <a:lin ang="2700000" scaled="1"/>
                <a:tileRect/>
              </a:gradFill>
              <a:miter lim="800000"/>
            </a:ln>
            <a:effectLst>
              <a:outerShdw blurRad="152400" dist="50800" dir="16200000" rotWithShape="0">
                <a:prstClr val="black">
                  <a:alpha val="32000"/>
                </a:prstClr>
              </a:outerShdw>
            </a:effectLst>
            <a:scene3d>
              <a:camera prst="orthographicFront"/>
              <a:lightRig rig="soft" dir="t">
                <a:rot lat="0" lon="0" rev="19200000"/>
              </a:lightRig>
            </a:scene3d>
            <a:sp3d prstMaterial="softEdg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10" name="Group 115"/>
            <p:cNvGrpSpPr/>
            <p:nvPr userDrawn="1"/>
          </p:nvGrpSpPr>
          <p:grpSpPr bwMode="gray">
            <a:xfrm>
              <a:off x="347429" y="249116"/>
              <a:ext cx="2164418" cy="672243"/>
              <a:chOff x="4189723" y="5806414"/>
              <a:chExt cx="2302496" cy="822325"/>
            </a:xfrm>
            <a:gradFill flip="none" rotWithShape="1">
              <a:gsLst>
                <a:gs pos="0">
                  <a:srgbClr val="FFFFFF">
                    <a:alpha val="0"/>
                  </a:srgbClr>
                </a:gs>
                <a:gs pos="52000">
                  <a:srgbClr val="FFFFFF">
                    <a:alpha val="20000"/>
                  </a:srgbClr>
                </a:gs>
                <a:gs pos="100000">
                  <a:srgbClr val="FFFFFF">
                    <a:alpha val="55000"/>
                  </a:srgbClr>
                </a:gs>
              </a:gsLst>
              <a:lin ang="0" scaled="1"/>
              <a:tileRect/>
            </a:gradFill>
          </p:grpSpPr>
          <p:grpSp>
            <p:nvGrpSpPr>
              <p:cNvPr id="55" name="Group 86"/>
              <p:cNvGrpSpPr>
                <a:grpSpLocks/>
              </p:cNvGrpSpPr>
              <p:nvPr/>
            </p:nvGrpSpPr>
            <p:grpSpPr bwMode="gray">
              <a:xfrm rot="16200000">
                <a:off x="5569881" y="5706402"/>
                <a:ext cx="822325" cy="1022350"/>
                <a:chOff x="2667" y="1988"/>
                <a:chExt cx="789" cy="980"/>
              </a:xfrm>
              <a:grpFill/>
            </p:grpSpPr>
            <p:sp>
              <p:nvSpPr>
                <p:cNvPr id="75" name="Oval 87"/>
                <p:cNvSpPr>
                  <a:spLocks noChangeArrowheads="1"/>
                </p:cNvSpPr>
                <p:nvPr/>
              </p:nvSpPr>
              <p:spPr bwMode="gray">
                <a:xfrm>
                  <a:off x="2832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76" name="Oval 88"/>
                <p:cNvSpPr>
                  <a:spLocks noChangeArrowheads="1"/>
                </p:cNvSpPr>
                <p:nvPr/>
              </p:nvSpPr>
              <p:spPr bwMode="gray">
                <a:xfrm>
                  <a:off x="2997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77" name="Oval 89"/>
                <p:cNvSpPr>
                  <a:spLocks noChangeArrowheads="1"/>
                </p:cNvSpPr>
                <p:nvPr/>
              </p:nvSpPr>
              <p:spPr bwMode="gray">
                <a:xfrm>
                  <a:off x="3156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78" name="Oval 90"/>
                <p:cNvSpPr>
                  <a:spLocks noChangeArrowheads="1"/>
                </p:cNvSpPr>
                <p:nvPr/>
              </p:nvSpPr>
              <p:spPr bwMode="gray">
                <a:xfrm>
                  <a:off x="2826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79" name="Oval 91"/>
                <p:cNvSpPr>
                  <a:spLocks noChangeArrowheads="1"/>
                </p:cNvSpPr>
                <p:nvPr/>
              </p:nvSpPr>
              <p:spPr bwMode="gray">
                <a:xfrm>
                  <a:off x="2991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0" name="Oval 92"/>
                <p:cNvSpPr>
                  <a:spLocks noChangeArrowheads="1"/>
                </p:cNvSpPr>
                <p:nvPr/>
              </p:nvSpPr>
              <p:spPr bwMode="gray">
                <a:xfrm>
                  <a:off x="3150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1" name="Oval 93"/>
                <p:cNvSpPr>
                  <a:spLocks noChangeArrowheads="1"/>
                </p:cNvSpPr>
                <p:nvPr/>
              </p:nvSpPr>
              <p:spPr bwMode="gray">
                <a:xfrm>
                  <a:off x="2830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2" name="Oval 94"/>
                <p:cNvSpPr>
                  <a:spLocks noChangeArrowheads="1"/>
                </p:cNvSpPr>
                <p:nvPr/>
              </p:nvSpPr>
              <p:spPr bwMode="gray">
                <a:xfrm>
                  <a:off x="2995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3" name="Oval 95"/>
                <p:cNvSpPr>
                  <a:spLocks noChangeArrowheads="1"/>
                </p:cNvSpPr>
                <p:nvPr/>
              </p:nvSpPr>
              <p:spPr bwMode="gray">
                <a:xfrm>
                  <a:off x="3154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4" name="Oval 96"/>
                <p:cNvSpPr>
                  <a:spLocks noChangeArrowheads="1"/>
                </p:cNvSpPr>
                <p:nvPr/>
              </p:nvSpPr>
              <p:spPr bwMode="gray">
                <a:xfrm>
                  <a:off x="2834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5" name="Oval 97"/>
                <p:cNvSpPr>
                  <a:spLocks noChangeArrowheads="1"/>
                </p:cNvSpPr>
                <p:nvPr/>
              </p:nvSpPr>
              <p:spPr bwMode="gray">
                <a:xfrm>
                  <a:off x="2999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6" name="Oval 98"/>
                <p:cNvSpPr>
                  <a:spLocks noChangeArrowheads="1"/>
                </p:cNvSpPr>
                <p:nvPr/>
              </p:nvSpPr>
              <p:spPr bwMode="gray">
                <a:xfrm>
                  <a:off x="3158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7" name="Oval 99"/>
                <p:cNvSpPr>
                  <a:spLocks noChangeArrowheads="1"/>
                </p:cNvSpPr>
                <p:nvPr/>
              </p:nvSpPr>
              <p:spPr bwMode="gray">
                <a:xfrm>
                  <a:off x="2667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8" name="Oval 100"/>
                <p:cNvSpPr>
                  <a:spLocks noChangeArrowheads="1"/>
                </p:cNvSpPr>
                <p:nvPr/>
              </p:nvSpPr>
              <p:spPr bwMode="gray">
                <a:xfrm>
                  <a:off x="3003" y="2824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9" name="Oval 101"/>
                <p:cNvSpPr>
                  <a:spLocks noChangeArrowheads="1"/>
                </p:cNvSpPr>
                <p:nvPr/>
              </p:nvSpPr>
              <p:spPr bwMode="gray">
                <a:xfrm>
                  <a:off x="3312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90" name="Oval 102"/>
                <p:cNvSpPr>
                  <a:spLocks noChangeArrowheads="1"/>
                </p:cNvSpPr>
                <p:nvPr/>
              </p:nvSpPr>
              <p:spPr bwMode="gray">
                <a:xfrm>
                  <a:off x="2832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91" name="Oval 103"/>
                <p:cNvSpPr>
                  <a:spLocks noChangeArrowheads="1"/>
                </p:cNvSpPr>
                <p:nvPr/>
              </p:nvSpPr>
              <p:spPr bwMode="gray">
                <a:xfrm>
                  <a:off x="2997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92" name="Oval 104"/>
                <p:cNvSpPr>
                  <a:spLocks noChangeArrowheads="1"/>
                </p:cNvSpPr>
                <p:nvPr/>
              </p:nvSpPr>
              <p:spPr bwMode="gray">
                <a:xfrm>
                  <a:off x="3156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56" name="Group 106"/>
              <p:cNvGrpSpPr>
                <a:grpSpLocks/>
              </p:cNvGrpSpPr>
              <p:nvPr/>
            </p:nvGrpSpPr>
            <p:grpSpPr bwMode="gray">
              <a:xfrm rot="16200000">
                <a:off x="4289735" y="5706402"/>
                <a:ext cx="822325" cy="1022350"/>
                <a:chOff x="2667" y="1988"/>
                <a:chExt cx="789" cy="980"/>
              </a:xfrm>
              <a:grpFill/>
            </p:grpSpPr>
            <p:sp>
              <p:nvSpPr>
                <p:cNvPr id="57" name="Oval 107"/>
                <p:cNvSpPr>
                  <a:spLocks noChangeArrowheads="1"/>
                </p:cNvSpPr>
                <p:nvPr/>
              </p:nvSpPr>
              <p:spPr bwMode="gray">
                <a:xfrm>
                  <a:off x="2832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58" name="Oval 108"/>
                <p:cNvSpPr>
                  <a:spLocks noChangeArrowheads="1"/>
                </p:cNvSpPr>
                <p:nvPr/>
              </p:nvSpPr>
              <p:spPr bwMode="gray">
                <a:xfrm>
                  <a:off x="2997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59" name="Oval 109"/>
                <p:cNvSpPr>
                  <a:spLocks noChangeArrowheads="1"/>
                </p:cNvSpPr>
                <p:nvPr/>
              </p:nvSpPr>
              <p:spPr bwMode="gray">
                <a:xfrm>
                  <a:off x="3156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0" name="Oval 110"/>
                <p:cNvSpPr>
                  <a:spLocks noChangeArrowheads="1"/>
                </p:cNvSpPr>
                <p:nvPr/>
              </p:nvSpPr>
              <p:spPr bwMode="gray">
                <a:xfrm>
                  <a:off x="2826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1" name="Oval 111"/>
                <p:cNvSpPr>
                  <a:spLocks noChangeArrowheads="1"/>
                </p:cNvSpPr>
                <p:nvPr/>
              </p:nvSpPr>
              <p:spPr bwMode="gray">
                <a:xfrm>
                  <a:off x="2991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2" name="Oval 112"/>
                <p:cNvSpPr>
                  <a:spLocks noChangeArrowheads="1"/>
                </p:cNvSpPr>
                <p:nvPr/>
              </p:nvSpPr>
              <p:spPr bwMode="gray">
                <a:xfrm>
                  <a:off x="3150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3" name="Oval 113"/>
                <p:cNvSpPr>
                  <a:spLocks noChangeArrowheads="1"/>
                </p:cNvSpPr>
                <p:nvPr/>
              </p:nvSpPr>
              <p:spPr bwMode="gray">
                <a:xfrm>
                  <a:off x="2830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4" name="Oval 114"/>
                <p:cNvSpPr>
                  <a:spLocks noChangeArrowheads="1"/>
                </p:cNvSpPr>
                <p:nvPr/>
              </p:nvSpPr>
              <p:spPr bwMode="gray">
                <a:xfrm>
                  <a:off x="2995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5" name="Oval 115"/>
                <p:cNvSpPr>
                  <a:spLocks noChangeArrowheads="1"/>
                </p:cNvSpPr>
                <p:nvPr/>
              </p:nvSpPr>
              <p:spPr bwMode="gray">
                <a:xfrm>
                  <a:off x="3154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6" name="Oval 116"/>
                <p:cNvSpPr>
                  <a:spLocks noChangeArrowheads="1"/>
                </p:cNvSpPr>
                <p:nvPr/>
              </p:nvSpPr>
              <p:spPr bwMode="gray">
                <a:xfrm>
                  <a:off x="2834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7" name="Oval 117"/>
                <p:cNvSpPr>
                  <a:spLocks noChangeArrowheads="1"/>
                </p:cNvSpPr>
                <p:nvPr/>
              </p:nvSpPr>
              <p:spPr bwMode="gray">
                <a:xfrm>
                  <a:off x="2999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8" name="Oval 118"/>
                <p:cNvSpPr>
                  <a:spLocks noChangeArrowheads="1"/>
                </p:cNvSpPr>
                <p:nvPr/>
              </p:nvSpPr>
              <p:spPr bwMode="gray">
                <a:xfrm>
                  <a:off x="3158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9" name="Oval 119"/>
                <p:cNvSpPr>
                  <a:spLocks noChangeArrowheads="1"/>
                </p:cNvSpPr>
                <p:nvPr/>
              </p:nvSpPr>
              <p:spPr bwMode="gray">
                <a:xfrm>
                  <a:off x="2667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70" name="Oval 120"/>
                <p:cNvSpPr>
                  <a:spLocks noChangeArrowheads="1"/>
                </p:cNvSpPr>
                <p:nvPr/>
              </p:nvSpPr>
              <p:spPr bwMode="gray">
                <a:xfrm>
                  <a:off x="3003" y="2824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71" name="Oval 121"/>
                <p:cNvSpPr>
                  <a:spLocks noChangeArrowheads="1"/>
                </p:cNvSpPr>
                <p:nvPr/>
              </p:nvSpPr>
              <p:spPr bwMode="gray">
                <a:xfrm>
                  <a:off x="3312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72" name="Oval 122"/>
                <p:cNvSpPr>
                  <a:spLocks noChangeArrowheads="1"/>
                </p:cNvSpPr>
                <p:nvPr/>
              </p:nvSpPr>
              <p:spPr bwMode="gray">
                <a:xfrm>
                  <a:off x="2832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73" name="Oval 123"/>
                <p:cNvSpPr>
                  <a:spLocks noChangeArrowheads="1"/>
                </p:cNvSpPr>
                <p:nvPr/>
              </p:nvSpPr>
              <p:spPr bwMode="gray">
                <a:xfrm>
                  <a:off x="2997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74" name="Oval 124"/>
                <p:cNvSpPr>
                  <a:spLocks noChangeArrowheads="1"/>
                </p:cNvSpPr>
                <p:nvPr/>
              </p:nvSpPr>
              <p:spPr bwMode="gray">
                <a:xfrm>
                  <a:off x="3156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</p:grpSp>
        <p:grpSp>
          <p:nvGrpSpPr>
            <p:cNvPr id="11" name="Group 277"/>
            <p:cNvGrpSpPr>
              <a:grpSpLocks/>
            </p:cNvGrpSpPr>
            <p:nvPr userDrawn="1"/>
          </p:nvGrpSpPr>
          <p:grpSpPr bwMode="gray">
            <a:xfrm rot="5400000">
              <a:off x="3267084" y="4800585"/>
              <a:ext cx="1463040" cy="1463040"/>
              <a:chOff x="42" y="4085"/>
              <a:chExt cx="224" cy="224"/>
            </a:xfrm>
            <a:solidFill>
              <a:srgbClr val="F8F7F3">
                <a:alpha val="30196"/>
              </a:srgbClr>
            </a:solidFill>
          </p:grpSpPr>
          <p:sp>
            <p:nvSpPr>
              <p:cNvPr id="53" name="Freeform 278"/>
              <p:cNvSpPr>
                <a:spLocks/>
              </p:cNvSpPr>
              <p:nvPr/>
            </p:nvSpPr>
            <p:spPr bwMode="gray">
              <a:xfrm>
                <a:off x="89" y="4127"/>
                <a:ext cx="136" cy="142"/>
              </a:xfrm>
              <a:custGeom>
                <a:avLst/>
                <a:gdLst/>
                <a:ahLst/>
                <a:cxnLst>
                  <a:cxn ang="0">
                    <a:pos x="226" y="24"/>
                  </a:cxn>
                  <a:cxn ang="0">
                    <a:pos x="7" y="311"/>
                  </a:cxn>
                  <a:cxn ang="0">
                    <a:pos x="30" y="389"/>
                  </a:cxn>
                  <a:cxn ang="0">
                    <a:pos x="124" y="402"/>
                  </a:cxn>
                  <a:cxn ang="0">
                    <a:pos x="193" y="317"/>
                  </a:cxn>
                  <a:cxn ang="0">
                    <a:pos x="193" y="524"/>
                  </a:cxn>
                  <a:cxn ang="0">
                    <a:pos x="276" y="585"/>
                  </a:cxn>
                  <a:cxn ang="0">
                    <a:pos x="363" y="522"/>
                  </a:cxn>
                  <a:cxn ang="0">
                    <a:pos x="363" y="305"/>
                  </a:cxn>
                  <a:cxn ang="0">
                    <a:pos x="447" y="405"/>
                  </a:cxn>
                  <a:cxn ang="0">
                    <a:pos x="534" y="398"/>
                  </a:cxn>
                  <a:cxn ang="0">
                    <a:pos x="562" y="320"/>
                  </a:cxn>
                  <a:cxn ang="0">
                    <a:pos x="331" y="17"/>
                  </a:cxn>
                  <a:cxn ang="0">
                    <a:pos x="280" y="2"/>
                  </a:cxn>
                  <a:cxn ang="0">
                    <a:pos x="226" y="24"/>
                  </a:cxn>
                </a:cxnLst>
                <a:rect l="0" t="0" r="r" b="b"/>
                <a:pathLst>
                  <a:path w="562" h="587">
                    <a:moveTo>
                      <a:pt x="226" y="24"/>
                    </a:moveTo>
                    <a:cubicBezTo>
                      <a:pt x="181" y="76"/>
                      <a:pt x="40" y="250"/>
                      <a:pt x="7" y="311"/>
                    </a:cubicBezTo>
                    <a:cubicBezTo>
                      <a:pt x="0" y="350"/>
                      <a:pt x="11" y="361"/>
                      <a:pt x="30" y="389"/>
                    </a:cubicBezTo>
                    <a:cubicBezTo>
                      <a:pt x="49" y="417"/>
                      <a:pt x="87" y="422"/>
                      <a:pt x="124" y="402"/>
                    </a:cubicBezTo>
                    <a:lnTo>
                      <a:pt x="193" y="317"/>
                    </a:lnTo>
                    <a:lnTo>
                      <a:pt x="193" y="524"/>
                    </a:lnTo>
                    <a:cubicBezTo>
                      <a:pt x="207" y="569"/>
                      <a:pt x="248" y="585"/>
                      <a:pt x="276" y="585"/>
                    </a:cubicBezTo>
                    <a:cubicBezTo>
                      <a:pt x="315" y="587"/>
                      <a:pt x="350" y="568"/>
                      <a:pt x="363" y="522"/>
                    </a:cubicBezTo>
                    <a:lnTo>
                      <a:pt x="363" y="305"/>
                    </a:lnTo>
                    <a:lnTo>
                      <a:pt x="447" y="405"/>
                    </a:lnTo>
                    <a:cubicBezTo>
                      <a:pt x="475" y="420"/>
                      <a:pt x="515" y="412"/>
                      <a:pt x="534" y="398"/>
                    </a:cubicBezTo>
                    <a:cubicBezTo>
                      <a:pt x="553" y="384"/>
                      <a:pt x="562" y="357"/>
                      <a:pt x="562" y="320"/>
                    </a:cubicBezTo>
                    <a:cubicBezTo>
                      <a:pt x="446" y="168"/>
                      <a:pt x="331" y="17"/>
                      <a:pt x="331" y="17"/>
                    </a:cubicBezTo>
                    <a:cubicBezTo>
                      <a:pt x="303" y="0"/>
                      <a:pt x="296" y="2"/>
                      <a:pt x="280" y="2"/>
                    </a:cubicBezTo>
                    <a:cubicBezTo>
                      <a:pt x="264" y="2"/>
                      <a:pt x="247" y="6"/>
                      <a:pt x="226" y="24"/>
                    </a:cubicBezTo>
                    <a:close/>
                  </a:path>
                </a:pathLst>
              </a:custGeom>
              <a:grpFill/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54" name="AutoShape 279"/>
              <p:cNvSpPr>
                <a:spLocks noChangeArrowheads="1"/>
              </p:cNvSpPr>
              <p:nvPr/>
            </p:nvSpPr>
            <p:spPr bwMode="gray">
              <a:xfrm>
                <a:off x="42" y="4085"/>
                <a:ext cx="224" cy="224"/>
              </a:xfrm>
              <a:custGeom>
                <a:avLst/>
                <a:gdLst>
                  <a:gd name="G0" fmla="+- 2121 0 0"/>
                  <a:gd name="G1" fmla="+- 21600 0 2121"/>
                  <a:gd name="G2" fmla="+- 21600 0 2121"/>
                  <a:gd name="G3" fmla="*/ G0 2929 10000"/>
                  <a:gd name="G4" fmla="+- 21600 0 G3"/>
                  <a:gd name="G5" fmla="+- 21600 0 G3"/>
                  <a:gd name="T0" fmla="*/ 10800 w 21600"/>
                  <a:gd name="T1" fmla="*/ 0 h 21600"/>
                  <a:gd name="T2" fmla="*/ 3163 w 21600"/>
                  <a:gd name="T3" fmla="*/ 3163 h 21600"/>
                  <a:gd name="T4" fmla="*/ 0 w 21600"/>
                  <a:gd name="T5" fmla="*/ 10800 h 21600"/>
                  <a:gd name="T6" fmla="*/ 3163 w 21600"/>
                  <a:gd name="T7" fmla="*/ 18437 h 21600"/>
                  <a:gd name="T8" fmla="*/ 10800 w 21600"/>
                  <a:gd name="T9" fmla="*/ 21600 h 21600"/>
                  <a:gd name="T10" fmla="*/ 18437 w 21600"/>
                  <a:gd name="T11" fmla="*/ 18437 h 21600"/>
                  <a:gd name="T12" fmla="*/ 21600 w 21600"/>
                  <a:gd name="T13" fmla="*/ 10800 h 21600"/>
                  <a:gd name="T14" fmla="*/ 18437 w 21600"/>
                  <a:gd name="T15" fmla="*/ 3163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2121" y="10800"/>
                    </a:moveTo>
                    <a:cubicBezTo>
                      <a:pt x="2121" y="15593"/>
                      <a:pt x="6007" y="19479"/>
                      <a:pt x="10800" y="19479"/>
                    </a:cubicBezTo>
                    <a:cubicBezTo>
                      <a:pt x="15593" y="19479"/>
                      <a:pt x="19479" y="15593"/>
                      <a:pt x="19479" y="10800"/>
                    </a:cubicBezTo>
                    <a:cubicBezTo>
                      <a:pt x="19479" y="6007"/>
                      <a:pt x="15593" y="2121"/>
                      <a:pt x="10800" y="2121"/>
                    </a:cubicBezTo>
                    <a:cubicBezTo>
                      <a:pt x="6007" y="2121"/>
                      <a:pt x="2121" y="6007"/>
                      <a:pt x="2121" y="10800"/>
                    </a:cubicBezTo>
                    <a:close/>
                  </a:path>
                </a:pathLst>
              </a:custGeom>
              <a:grpFill/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</p:grpSp>
        <p:pic>
          <p:nvPicPr>
            <p:cNvPr id="12" name="Picture 46" descr="2.png"/>
            <p:cNvPicPr>
              <a:picLocks noChangeAspect="1"/>
            </p:cNvPicPr>
            <p:nvPr userDrawn="1"/>
          </p:nvPicPr>
          <p:blipFill>
            <a:blip r:embed="rId2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 r="165" b="15496"/>
            <a:stretch>
              <a:fillRect/>
            </a:stretch>
          </p:blipFill>
          <p:spPr bwMode="gray">
            <a:xfrm>
              <a:off x="5248438" y="3587445"/>
              <a:ext cx="3717091" cy="328612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3" name="Rectangle 12"/>
            <p:cNvSpPr/>
            <p:nvPr userDrawn="1"/>
          </p:nvSpPr>
          <p:spPr bwMode="gray">
            <a:xfrm rot="5400000">
              <a:off x="1660945" y="-626136"/>
              <a:ext cx="5793132" cy="9177702"/>
            </a:xfrm>
            <a:prstGeom prst="rect">
              <a:avLst/>
            </a:prstGeom>
            <a:blipFill dpi="0" rotWithShape="1">
              <a:blip r:embed="rId3" cstate="print">
                <a:grayscl/>
              </a:blip>
              <a:srcRect/>
              <a:tile tx="0" ty="0" sx="100000" sy="100000" flip="none" algn="tl"/>
            </a:blipFill>
            <a:ln w="9525" cmpd="sng">
              <a:noFill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14" name="Group 203"/>
            <p:cNvGrpSpPr/>
            <p:nvPr userDrawn="1"/>
          </p:nvGrpSpPr>
          <p:grpSpPr bwMode="gray">
            <a:xfrm>
              <a:off x="6399686" y="4681882"/>
              <a:ext cx="2302496" cy="822325"/>
              <a:chOff x="4189723" y="5806414"/>
              <a:chExt cx="2302496" cy="822325"/>
            </a:xfrm>
            <a:gradFill flip="none" rotWithShape="1">
              <a:gsLst>
                <a:gs pos="0">
                  <a:srgbClr val="FFFFFF">
                    <a:alpha val="0"/>
                  </a:srgbClr>
                </a:gs>
                <a:gs pos="52000">
                  <a:srgbClr val="FFFFFF">
                    <a:alpha val="20000"/>
                  </a:srgbClr>
                </a:gs>
                <a:gs pos="100000">
                  <a:srgbClr val="FFFFFF">
                    <a:alpha val="55000"/>
                  </a:srgbClr>
                </a:gs>
              </a:gsLst>
              <a:lin ang="0" scaled="1"/>
              <a:tileRect/>
            </a:gradFill>
          </p:grpSpPr>
          <p:grpSp>
            <p:nvGrpSpPr>
              <p:cNvPr id="15" name="Group 86"/>
              <p:cNvGrpSpPr>
                <a:grpSpLocks/>
              </p:cNvGrpSpPr>
              <p:nvPr/>
            </p:nvGrpSpPr>
            <p:grpSpPr bwMode="gray">
              <a:xfrm rot="16200000">
                <a:off x="5569881" y="5706402"/>
                <a:ext cx="822325" cy="1022350"/>
                <a:chOff x="2667" y="1988"/>
                <a:chExt cx="789" cy="980"/>
              </a:xfrm>
              <a:grpFill/>
            </p:grpSpPr>
            <p:sp>
              <p:nvSpPr>
                <p:cNvPr id="35" name="Oval 87"/>
                <p:cNvSpPr>
                  <a:spLocks noChangeArrowheads="1"/>
                </p:cNvSpPr>
                <p:nvPr/>
              </p:nvSpPr>
              <p:spPr bwMode="gray">
                <a:xfrm>
                  <a:off x="2832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36" name="Oval 88"/>
                <p:cNvSpPr>
                  <a:spLocks noChangeArrowheads="1"/>
                </p:cNvSpPr>
                <p:nvPr/>
              </p:nvSpPr>
              <p:spPr bwMode="gray">
                <a:xfrm>
                  <a:off x="2997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37" name="Oval 89"/>
                <p:cNvSpPr>
                  <a:spLocks noChangeArrowheads="1"/>
                </p:cNvSpPr>
                <p:nvPr/>
              </p:nvSpPr>
              <p:spPr bwMode="gray">
                <a:xfrm>
                  <a:off x="3156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38" name="Oval 90"/>
                <p:cNvSpPr>
                  <a:spLocks noChangeArrowheads="1"/>
                </p:cNvSpPr>
                <p:nvPr/>
              </p:nvSpPr>
              <p:spPr bwMode="gray">
                <a:xfrm>
                  <a:off x="2826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39" name="Oval 91"/>
                <p:cNvSpPr>
                  <a:spLocks noChangeArrowheads="1"/>
                </p:cNvSpPr>
                <p:nvPr/>
              </p:nvSpPr>
              <p:spPr bwMode="gray">
                <a:xfrm>
                  <a:off x="2991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0" name="Oval 92"/>
                <p:cNvSpPr>
                  <a:spLocks noChangeArrowheads="1"/>
                </p:cNvSpPr>
                <p:nvPr/>
              </p:nvSpPr>
              <p:spPr bwMode="gray">
                <a:xfrm>
                  <a:off x="3150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1" name="Oval 93"/>
                <p:cNvSpPr>
                  <a:spLocks noChangeArrowheads="1"/>
                </p:cNvSpPr>
                <p:nvPr/>
              </p:nvSpPr>
              <p:spPr bwMode="gray">
                <a:xfrm>
                  <a:off x="2830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2" name="Oval 94"/>
                <p:cNvSpPr>
                  <a:spLocks noChangeArrowheads="1"/>
                </p:cNvSpPr>
                <p:nvPr/>
              </p:nvSpPr>
              <p:spPr bwMode="gray">
                <a:xfrm>
                  <a:off x="2995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3" name="Oval 95"/>
                <p:cNvSpPr>
                  <a:spLocks noChangeArrowheads="1"/>
                </p:cNvSpPr>
                <p:nvPr/>
              </p:nvSpPr>
              <p:spPr bwMode="gray">
                <a:xfrm>
                  <a:off x="3154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4" name="Oval 96"/>
                <p:cNvSpPr>
                  <a:spLocks noChangeArrowheads="1"/>
                </p:cNvSpPr>
                <p:nvPr/>
              </p:nvSpPr>
              <p:spPr bwMode="gray">
                <a:xfrm>
                  <a:off x="2834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5" name="Oval 97"/>
                <p:cNvSpPr>
                  <a:spLocks noChangeArrowheads="1"/>
                </p:cNvSpPr>
                <p:nvPr/>
              </p:nvSpPr>
              <p:spPr bwMode="gray">
                <a:xfrm>
                  <a:off x="2999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6" name="Oval 98"/>
                <p:cNvSpPr>
                  <a:spLocks noChangeArrowheads="1"/>
                </p:cNvSpPr>
                <p:nvPr/>
              </p:nvSpPr>
              <p:spPr bwMode="gray">
                <a:xfrm>
                  <a:off x="3158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7" name="Oval 99"/>
                <p:cNvSpPr>
                  <a:spLocks noChangeArrowheads="1"/>
                </p:cNvSpPr>
                <p:nvPr/>
              </p:nvSpPr>
              <p:spPr bwMode="gray">
                <a:xfrm>
                  <a:off x="2667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8" name="Oval 100"/>
                <p:cNvSpPr>
                  <a:spLocks noChangeArrowheads="1"/>
                </p:cNvSpPr>
                <p:nvPr/>
              </p:nvSpPr>
              <p:spPr bwMode="gray">
                <a:xfrm>
                  <a:off x="3003" y="2824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9" name="Oval 101"/>
                <p:cNvSpPr>
                  <a:spLocks noChangeArrowheads="1"/>
                </p:cNvSpPr>
                <p:nvPr/>
              </p:nvSpPr>
              <p:spPr bwMode="gray">
                <a:xfrm>
                  <a:off x="3312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50" name="Oval 102"/>
                <p:cNvSpPr>
                  <a:spLocks noChangeArrowheads="1"/>
                </p:cNvSpPr>
                <p:nvPr/>
              </p:nvSpPr>
              <p:spPr bwMode="gray">
                <a:xfrm>
                  <a:off x="2832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51" name="Oval 103"/>
                <p:cNvSpPr>
                  <a:spLocks noChangeArrowheads="1"/>
                </p:cNvSpPr>
                <p:nvPr/>
              </p:nvSpPr>
              <p:spPr bwMode="gray">
                <a:xfrm>
                  <a:off x="2997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52" name="Oval 104"/>
                <p:cNvSpPr>
                  <a:spLocks noChangeArrowheads="1"/>
                </p:cNvSpPr>
                <p:nvPr/>
              </p:nvSpPr>
              <p:spPr bwMode="gray">
                <a:xfrm>
                  <a:off x="3156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16" name="Group 106"/>
              <p:cNvGrpSpPr>
                <a:grpSpLocks/>
              </p:cNvGrpSpPr>
              <p:nvPr/>
            </p:nvGrpSpPr>
            <p:grpSpPr bwMode="gray">
              <a:xfrm rot="16200000">
                <a:off x="4289735" y="5706402"/>
                <a:ext cx="822325" cy="1022350"/>
                <a:chOff x="2667" y="1988"/>
                <a:chExt cx="789" cy="980"/>
              </a:xfrm>
              <a:grpFill/>
            </p:grpSpPr>
            <p:sp>
              <p:nvSpPr>
                <p:cNvPr id="17" name="Oval 107"/>
                <p:cNvSpPr>
                  <a:spLocks noChangeArrowheads="1"/>
                </p:cNvSpPr>
                <p:nvPr/>
              </p:nvSpPr>
              <p:spPr bwMode="gray">
                <a:xfrm>
                  <a:off x="2832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8" name="Oval 108"/>
                <p:cNvSpPr>
                  <a:spLocks noChangeArrowheads="1"/>
                </p:cNvSpPr>
                <p:nvPr/>
              </p:nvSpPr>
              <p:spPr bwMode="gray">
                <a:xfrm>
                  <a:off x="2997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9" name="Oval 109"/>
                <p:cNvSpPr>
                  <a:spLocks noChangeArrowheads="1"/>
                </p:cNvSpPr>
                <p:nvPr/>
              </p:nvSpPr>
              <p:spPr bwMode="gray">
                <a:xfrm>
                  <a:off x="3156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0" name="Oval 110"/>
                <p:cNvSpPr>
                  <a:spLocks noChangeArrowheads="1"/>
                </p:cNvSpPr>
                <p:nvPr/>
              </p:nvSpPr>
              <p:spPr bwMode="gray">
                <a:xfrm>
                  <a:off x="2826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1" name="Oval 111"/>
                <p:cNvSpPr>
                  <a:spLocks noChangeArrowheads="1"/>
                </p:cNvSpPr>
                <p:nvPr/>
              </p:nvSpPr>
              <p:spPr bwMode="gray">
                <a:xfrm>
                  <a:off x="2991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2" name="Oval 112"/>
                <p:cNvSpPr>
                  <a:spLocks noChangeArrowheads="1"/>
                </p:cNvSpPr>
                <p:nvPr/>
              </p:nvSpPr>
              <p:spPr bwMode="gray">
                <a:xfrm>
                  <a:off x="3150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3" name="Oval 113"/>
                <p:cNvSpPr>
                  <a:spLocks noChangeArrowheads="1"/>
                </p:cNvSpPr>
                <p:nvPr/>
              </p:nvSpPr>
              <p:spPr bwMode="gray">
                <a:xfrm>
                  <a:off x="2830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4" name="Oval 114"/>
                <p:cNvSpPr>
                  <a:spLocks noChangeArrowheads="1"/>
                </p:cNvSpPr>
                <p:nvPr/>
              </p:nvSpPr>
              <p:spPr bwMode="gray">
                <a:xfrm>
                  <a:off x="2995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5" name="Oval 115"/>
                <p:cNvSpPr>
                  <a:spLocks noChangeArrowheads="1"/>
                </p:cNvSpPr>
                <p:nvPr/>
              </p:nvSpPr>
              <p:spPr bwMode="gray">
                <a:xfrm>
                  <a:off x="3154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6" name="Oval 116"/>
                <p:cNvSpPr>
                  <a:spLocks noChangeArrowheads="1"/>
                </p:cNvSpPr>
                <p:nvPr/>
              </p:nvSpPr>
              <p:spPr bwMode="gray">
                <a:xfrm>
                  <a:off x="2834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7" name="Oval 117"/>
                <p:cNvSpPr>
                  <a:spLocks noChangeArrowheads="1"/>
                </p:cNvSpPr>
                <p:nvPr/>
              </p:nvSpPr>
              <p:spPr bwMode="gray">
                <a:xfrm>
                  <a:off x="2999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8" name="Oval 118"/>
                <p:cNvSpPr>
                  <a:spLocks noChangeArrowheads="1"/>
                </p:cNvSpPr>
                <p:nvPr/>
              </p:nvSpPr>
              <p:spPr bwMode="gray">
                <a:xfrm>
                  <a:off x="3158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9" name="Oval 119"/>
                <p:cNvSpPr>
                  <a:spLocks noChangeArrowheads="1"/>
                </p:cNvSpPr>
                <p:nvPr/>
              </p:nvSpPr>
              <p:spPr bwMode="gray">
                <a:xfrm>
                  <a:off x="2667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30" name="Oval 120"/>
                <p:cNvSpPr>
                  <a:spLocks noChangeArrowheads="1"/>
                </p:cNvSpPr>
                <p:nvPr/>
              </p:nvSpPr>
              <p:spPr bwMode="gray">
                <a:xfrm>
                  <a:off x="3003" y="2824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31" name="Oval 121"/>
                <p:cNvSpPr>
                  <a:spLocks noChangeArrowheads="1"/>
                </p:cNvSpPr>
                <p:nvPr/>
              </p:nvSpPr>
              <p:spPr bwMode="gray">
                <a:xfrm>
                  <a:off x="3312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32" name="Oval 122"/>
                <p:cNvSpPr>
                  <a:spLocks noChangeArrowheads="1"/>
                </p:cNvSpPr>
                <p:nvPr/>
              </p:nvSpPr>
              <p:spPr bwMode="gray">
                <a:xfrm>
                  <a:off x="2832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33" name="Oval 123"/>
                <p:cNvSpPr>
                  <a:spLocks noChangeArrowheads="1"/>
                </p:cNvSpPr>
                <p:nvPr/>
              </p:nvSpPr>
              <p:spPr bwMode="gray">
                <a:xfrm>
                  <a:off x="2997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34" name="Oval 124"/>
                <p:cNvSpPr>
                  <a:spLocks noChangeArrowheads="1"/>
                </p:cNvSpPr>
                <p:nvPr/>
              </p:nvSpPr>
              <p:spPr bwMode="gray">
                <a:xfrm>
                  <a:off x="3156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</p:grpSp>
      </p:grpSp>
      <p:pic>
        <p:nvPicPr>
          <p:cNvPr id="93" name="Picture 185" descr="IPGM2.png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 rot="20460000">
            <a:off x="2053906" y="1280220"/>
            <a:ext cx="460943" cy="548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986814" y="2971800"/>
            <a:ext cx="7394057" cy="2382325"/>
          </a:xfrm>
          <a:prstGeom prst="rect">
            <a:avLst/>
          </a:prstGeom>
        </p:spPr>
        <p:txBody>
          <a:bodyPr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800" b="1" kern="1200" cap="none" spc="0" dirty="0">
                <a:ln>
                  <a:noFill/>
                </a:ln>
                <a:gradFill flip="none" rotWithShape="1">
                  <a:gsLst>
                    <a:gs pos="0">
                      <a:schemeClr val="tx2">
                        <a:shade val="30000"/>
                        <a:satMod val="115000"/>
                      </a:schemeClr>
                    </a:gs>
                    <a:gs pos="50000">
                      <a:schemeClr val="tx2">
                        <a:shade val="67500"/>
                        <a:satMod val="115000"/>
                      </a:schemeClr>
                    </a:gs>
                    <a:gs pos="100000">
                      <a:schemeClr val="tx2">
                        <a:shade val="100000"/>
                        <a:satMod val="115000"/>
                      </a:schemeClr>
                    </a:gs>
                  </a:gsLst>
                  <a:lin ang="2700000" scaled="1"/>
                  <a:tileRect/>
                </a:gra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1872188" y="5471171"/>
            <a:ext cx="5399624" cy="548629"/>
          </a:xfrm>
        </p:spPr>
        <p:txBody>
          <a:bodyPr anchor="ctr">
            <a:normAutofit/>
          </a:bodyPr>
          <a:lstStyle>
            <a:lvl1pPr marL="0" indent="0" algn="ctr">
              <a:buNone/>
              <a:defRPr sz="2200"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6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79C8E2FE-8258-4368-A0BD-236281F11CEE}" type="datetime1">
              <a:rPr lang="en-US" smtClean="0"/>
              <a:t>6/22/2017</a:t>
            </a:fld>
            <a:endParaRPr lang="en-US"/>
          </a:p>
        </p:txBody>
      </p:sp>
      <p:sp>
        <p:nvSpPr>
          <p:cNvPr id="97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7CCC438B-BA38-497A-BC2E-7F84B74E1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99" name="Picture 9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13748">
            <a:off x="127981" y="1713473"/>
            <a:ext cx="1892807" cy="54864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7848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582F28-7015-4982-9EF3-C90D6EFB5554}" type="datetime1">
              <a:rPr lang="en-US" smtClean="0"/>
              <a:t>6/22/2017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C68A48-5704-418A-9276-387C381616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1152" y="274637"/>
            <a:ext cx="1755648" cy="587044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9768" y="274638"/>
            <a:ext cx="635508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84D14C-EE76-4A8A-82A0-83762460D987}" type="datetime1">
              <a:rPr lang="en-US" smtClean="0"/>
              <a:t>6/22/2017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7DBAF3-4F7D-418F-A647-98F908E9B6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7696200" cy="79216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8077200" cy="5013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BB8C2-F04C-4516-8129-52A057BC5DC4}" type="datetime1">
              <a:rPr lang="en-US" smtClean="0"/>
              <a:t>6/22/2017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EB7389-1F2B-465F-84ED-2CADF7A229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 userDrawn="1"/>
        </p:nvSpPr>
        <p:spPr bwMode="gray">
          <a:xfrm flipH="1" flipV="1">
            <a:off x="0" y="-7938"/>
            <a:ext cx="9177338" cy="6880226"/>
          </a:xfrm>
          <a:custGeom>
            <a:avLst/>
            <a:gdLst>
              <a:gd name="connsiteX0" fmla="*/ 0 w 8544910"/>
              <a:gd name="connsiteY0" fmla="*/ 2727434 h 3184634"/>
              <a:gd name="connsiteX1" fmla="*/ 7898524 w 8544910"/>
              <a:gd name="connsiteY1" fmla="*/ 0 h 3184634"/>
              <a:gd name="connsiteX2" fmla="*/ 8544910 w 8544910"/>
              <a:gd name="connsiteY2" fmla="*/ 15765 h 3184634"/>
              <a:gd name="connsiteX3" fmla="*/ 15766 w 8544910"/>
              <a:gd name="connsiteY3" fmla="*/ 3184634 h 3184634"/>
              <a:gd name="connsiteX4" fmla="*/ 0 w 8544910"/>
              <a:gd name="connsiteY4" fmla="*/ 2727434 h 3184634"/>
              <a:gd name="connsiteX0" fmla="*/ 0 w 8544910"/>
              <a:gd name="connsiteY0" fmla="*/ 2727434 h 2900384"/>
              <a:gd name="connsiteX1" fmla="*/ 7898524 w 8544910"/>
              <a:gd name="connsiteY1" fmla="*/ 0 h 2900384"/>
              <a:gd name="connsiteX2" fmla="*/ 8544910 w 8544910"/>
              <a:gd name="connsiteY2" fmla="*/ 15765 h 2900384"/>
              <a:gd name="connsiteX3" fmla="*/ 0 w 8544910"/>
              <a:gd name="connsiteY3" fmla="*/ 2900384 h 2900384"/>
              <a:gd name="connsiteX4" fmla="*/ 0 w 8544910"/>
              <a:gd name="connsiteY4" fmla="*/ 2727434 h 2900384"/>
              <a:gd name="connsiteX0" fmla="*/ 0 w 8370761"/>
              <a:gd name="connsiteY0" fmla="*/ 2727434 h 2900384"/>
              <a:gd name="connsiteX1" fmla="*/ 7898524 w 8370761"/>
              <a:gd name="connsiteY1" fmla="*/ 0 h 2900384"/>
              <a:gd name="connsiteX2" fmla="*/ 8370761 w 8370761"/>
              <a:gd name="connsiteY2" fmla="*/ 1 h 2900384"/>
              <a:gd name="connsiteX3" fmla="*/ 0 w 8370761"/>
              <a:gd name="connsiteY3" fmla="*/ 2900384 h 2900384"/>
              <a:gd name="connsiteX4" fmla="*/ 0 w 8370761"/>
              <a:gd name="connsiteY4" fmla="*/ 2727434 h 2900384"/>
              <a:gd name="connsiteX0" fmla="*/ 0 w 8370761"/>
              <a:gd name="connsiteY0" fmla="*/ 2701216 h 2900384"/>
              <a:gd name="connsiteX1" fmla="*/ 7898524 w 8370761"/>
              <a:gd name="connsiteY1" fmla="*/ 0 h 2900384"/>
              <a:gd name="connsiteX2" fmla="*/ 8370761 w 8370761"/>
              <a:gd name="connsiteY2" fmla="*/ 1 h 2900384"/>
              <a:gd name="connsiteX3" fmla="*/ 0 w 8370761"/>
              <a:gd name="connsiteY3" fmla="*/ 2900384 h 2900384"/>
              <a:gd name="connsiteX4" fmla="*/ 0 w 8370761"/>
              <a:gd name="connsiteY4" fmla="*/ 2701216 h 2900384"/>
              <a:gd name="connsiteX0" fmla="*/ 0 w 8370761"/>
              <a:gd name="connsiteY0" fmla="*/ 2395976 h 2900384"/>
              <a:gd name="connsiteX1" fmla="*/ 7898524 w 8370761"/>
              <a:gd name="connsiteY1" fmla="*/ 0 h 2900384"/>
              <a:gd name="connsiteX2" fmla="*/ 8370761 w 8370761"/>
              <a:gd name="connsiteY2" fmla="*/ 1 h 2900384"/>
              <a:gd name="connsiteX3" fmla="*/ 0 w 8370761"/>
              <a:gd name="connsiteY3" fmla="*/ 2900384 h 2900384"/>
              <a:gd name="connsiteX4" fmla="*/ 0 w 8370761"/>
              <a:gd name="connsiteY4" fmla="*/ 2395976 h 2900384"/>
              <a:gd name="connsiteX0" fmla="*/ 0 w 8871972"/>
              <a:gd name="connsiteY0" fmla="*/ 2395976 h 2900384"/>
              <a:gd name="connsiteX1" fmla="*/ 7898524 w 8871972"/>
              <a:gd name="connsiteY1" fmla="*/ 0 h 2900384"/>
              <a:gd name="connsiteX2" fmla="*/ 8871972 w 8871972"/>
              <a:gd name="connsiteY2" fmla="*/ 1 h 2900384"/>
              <a:gd name="connsiteX3" fmla="*/ 0 w 8871972"/>
              <a:gd name="connsiteY3" fmla="*/ 2900384 h 2900384"/>
              <a:gd name="connsiteX4" fmla="*/ 0 w 8871972"/>
              <a:gd name="connsiteY4" fmla="*/ 2395976 h 2900384"/>
              <a:gd name="connsiteX0" fmla="*/ 0 w 8871972"/>
              <a:gd name="connsiteY0" fmla="*/ 2395976 h 2900384"/>
              <a:gd name="connsiteX1" fmla="*/ 7898524 w 8871972"/>
              <a:gd name="connsiteY1" fmla="*/ 0 h 2900384"/>
              <a:gd name="connsiteX2" fmla="*/ 8871972 w 8871972"/>
              <a:gd name="connsiteY2" fmla="*/ 1 h 2900384"/>
              <a:gd name="connsiteX3" fmla="*/ 0 w 8871972"/>
              <a:gd name="connsiteY3" fmla="*/ 2900384 h 2900384"/>
              <a:gd name="connsiteX4" fmla="*/ 0 w 8871972"/>
              <a:gd name="connsiteY4" fmla="*/ 2395976 h 2900384"/>
              <a:gd name="connsiteX0" fmla="*/ 0 w 8871972"/>
              <a:gd name="connsiteY0" fmla="*/ 2395976 h 2900384"/>
              <a:gd name="connsiteX1" fmla="*/ 7898524 w 8871972"/>
              <a:gd name="connsiteY1" fmla="*/ 0 h 2900384"/>
              <a:gd name="connsiteX2" fmla="*/ 8871972 w 8871972"/>
              <a:gd name="connsiteY2" fmla="*/ 1 h 2900384"/>
              <a:gd name="connsiteX3" fmla="*/ 0 w 8871972"/>
              <a:gd name="connsiteY3" fmla="*/ 2900384 h 2900384"/>
              <a:gd name="connsiteX4" fmla="*/ 0 w 8871972"/>
              <a:gd name="connsiteY4" fmla="*/ 2395976 h 2900384"/>
              <a:gd name="connsiteX0" fmla="*/ 0 w 8871972"/>
              <a:gd name="connsiteY0" fmla="*/ 2395976 h 2791092"/>
              <a:gd name="connsiteX1" fmla="*/ 7898524 w 8871972"/>
              <a:gd name="connsiteY1" fmla="*/ 0 h 2791092"/>
              <a:gd name="connsiteX2" fmla="*/ 8871972 w 8871972"/>
              <a:gd name="connsiteY2" fmla="*/ 1 h 2791092"/>
              <a:gd name="connsiteX3" fmla="*/ 44595 w 8871972"/>
              <a:gd name="connsiteY3" fmla="*/ 2791092 h 2791092"/>
              <a:gd name="connsiteX4" fmla="*/ 0 w 8871972"/>
              <a:gd name="connsiteY4" fmla="*/ 2395976 h 2791092"/>
              <a:gd name="connsiteX0" fmla="*/ 0 w 8871972"/>
              <a:gd name="connsiteY0" fmla="*/ 2395976 h 2499654"/>
              <a:gd name="connsiteX1" fmla="*/ 7898524 w 8871972"/>
              <a:gd name="connsiteY1" fmla="*/ 0 h 2499654"/>
              <a:gd name="connsiteX2" fmla="*/ 8871972 w 8871972"/>
              <a:gd name="connsiteY2" fmla="*/ 1 h 2499654"/>
              <a:gd name="connsiteX3" fmla="*/ 56287 w 8871972"/>
              <a:gd name="connsiteY3" fmla="*/ 2499654 h 2499654"/>
              <a:gd name="connsiteX4" fmla="*/ 0 w 8871972"/>
              <a:gd name="connsiteY4" fmla="*/ 2395976 h 2499654"/>
              <a:gd name="connsiteX0" fmla="*/ 0 w 8160852"/>
              <a:gd name="connsiteY0" fmla="*/ 2395976 h 2499654"/>
              <a:gd name="connsiteX1" fmla="*/ 7898524 w 8160852"/>
              <a:gd name="connsiteY1" fmla="*/ 0 h 2499654"/>
              <a:gd name="connsiteX2" fmla="*/ 8160852 w 8160852"/>
              <a:gd name="connsiteY2" fmla="*/ 11210 h 2499654"/>
              <a:gd name="connsiteX3" fmla="*/ 56287 w 8160852"/>
              <a:gd name="connsiteY3" fmla="*/ 2499654 h 2499654"/>
              <a:gd name="connsiteX4" fmla="*/ 0 w 8160852"/>
              <a:gd name="connsiteY4" fmla="*/ 2395976 h 2499654"/>
              <a:gd name="connsiteX0" fmla="*/ 0 w 9367967"/>
              <a:gd name="connsiteY0" fmla="*/ 2395976 h 2499654"/>
              <a:gd name="connsiteX1" fmla="*/ 7898524 w 9367967"/>
              <a:gd name="connsiteY1" fmla="*/ 0 h 2499654"/>
              <a:gd name="connsiteX2" fmla="*/ 9367967 w 9367967"/>
              <a:gd name="connsiteY2" fmla="*/ 2 h 2499654"/>
              <a:gd name="connsiteX3" fmla="*/ 56287 w 9367967"/>
              <a:gd name="connsiteY3" fmla="*/ 2499654 h 2499654"/>
              <a:gd name="connsiteX4" fmla="*/ 0 w 9367967"/>
              <a:gd name="connsiteY4" fmla="*/ 2395976 h 2499654"/>
              <a:gd name="connsiteX0" fmla="*/ 0 w 9367967"/>
              <a:gd name="connsiteY0" fmla="*/ 2395976 h 6303962"/>
              <a:gd name="connsiteX1" fmla="*/ 7898524 w 9367967"/>
              <a:gd name="connsiteY1" fmla="*/ 0 h 6303962"/>
              <a:gd name="connsiteX2" fmla="*/ 9367967 w 9367967"/>
              <a:gd name="connsiteY2" fmla="*/ 2 h 6303962"/>
              <a:gd name="connsiteX3" fmla="*/ 35040 w 9367967"/>
              <a:gd name="connsiteY3" fmla="*/ 6303962 h 6303962"/>
              <a:gd name="connsiteX4" fmla="*/ 0 w 9367967"/>
              <a:gd name="connsiteY4" fmla="*/ 2395976 h 6303962"/>
              <a:gd name="connsiteX0" fmla="*/ 0 w 9367967"/>
              <a:gd name="connsiteY0" fmla="*/ 2395976 h 6303962"/>
              <a:gd name="connsiteX1" fmla="*/ 7898524 w 9367967"/>
              <a:gd name="connsiteY1" fmla="*/ 0 h 6303962"/>
              <a:gd name="connsiteX2" fmla="*/ 9367967 w 9367967"/>
              <a:gd name="connsiteY2" fmla="*/ 2 h 6303962"/>
              <a:gd name="connsiteX3" fmla="*/ 3469804 w 9367967"/>
              <a:gd name="connsiteY3" fmla="*/ 3990478 h 6303962"/>
              <a:gd name="connsiteX4" fmla="*/ 35040 w 9367967"/>
              <a:gd name="connsiteY4" fmla="*/ 6303962 h 6303962"/>
              <a:gd name="connsiteX5" fmla="*/ 0 w 9367967"/>
              <a:gd name="connsiteY5" fmla="*/ 2395976 h 6303962"/>
              <a:gd name="connsiteX0" fmla="*/ 0 w 9367967"/>
              <a:gd name="connsiteY0" fmla="*/ 2395976 h 6303962"/>
              <a:gd name="connsiteX1" fmla="*/ 7898524 w 9367967"/>
              <a:gd name="connsiteY1" fmla="*/ 0 h 6303962"/>
              <a:gd name="connsiteX2" fmla="*/ 9367967 w 9367967"/>
              <a:gd name="connsiteY2" fmla="*/ 2 h 6303962"/>
              <a:gd name="connsiteX3" fmla="*/ 9367967 w 9367967"/>
              <a:gd name="connsiteY3" fmla="*/ 6303962 h 6303962"/>
              <a:gd name="connsiteX4" fmla="*/ 35040 w 9367967"/>
              <a:gd name="connsiteY4" fmla="*/ 6303962 h 6303962"/>
              <a:gd name="connsiteX5" fmla="*/ 0 w 9367967"/>
              <a:gd name="connsiteY5" fmla="*/ 2395976 h 6303962"/>
              <a:gd name="connsiteX0" fmla="*/ 226737 w 9332927"/>
              <a:gd name="connsiteY0" fmla="*/ 2395976 h 6303962"/>
              <a:gd name="connsiteX1" fmla="*/ 7863484 w 9332927"/>
              <a:gd name="connsiteY1" fmla="*/ 0 h 6303962"/>
              <a:gd name="connsiteX2" fmla="*/ 9332927 w 9332927"/>
              <a:gd name="connsiteY2" fmla="*/ 2 h 6303962"/>
              <a:gd name="connsiteX3" fmla="*/ 9332927 w 9332927"/>
              <a:gd name="connsiteY3" fmla="*/ 6303962 h 6303962"/>
              <a:gd name="connsiteX4" fmla="*/ 0 w 9332927"/>
              <a:gd name="connsiteY4" fmla="*/ 6303962 h 6303962"/>
              <a:gd name="connsiteX5" fmla="*/ 226737 w 9332927"/>
              <a:gd name="connsiteY5" fmla="*/ 2395976 h 6303962"/>
              <a:gd name="connsiteX0" fmla="*/ 3742 w 9332927"/>
              <a:gd name="connsiteY0" fmla="*/ 2369705 h 6303962"/>
              <a:gd name="connsiteX1" fmla="*/ 7863484 w 9332927"/>
              <a:gd name="connsiteY1" fmla="*/ 0 h 6303962"/>
              <a:gd name="connsiteX2" fmla="*/ 9332927 w 9332927"/>
              <a:gd name="connsiteY2" fmla="*/ 2 h 6303962"/>
              <a:gd name="connsiteX3" fmla="*/ 9332927 w 9332927"/>
              <a:gd name="connsiteY3" fmla="*/ 6303962 h 6303962"/>
              <a:gd name="connsiteX4" fmla="*/ 0 w 9332927"/>
              <a:gd name="connsiteY4" fmla="*/ 6303962 h 6303962"/>
              <a:gd name="connsiteX5" fmla="*/ 3742 w 9332927"/>
              <a:gd name="connsiteY5" fmla="*/ 2369705 h 6303962"/>
              <a:gd name="connsiteX0" fmla="*/ 3742 w 9332927"/>
              <a:gd name="connsiteY0" fmla="*/ 2378462 h 6312719"/>
              <a:gd name="connsiteX1" fmla="*/ 7989525 w 9332927"/>
              <a:gd name="connsiteY1" fmla="*/ 0 h 6312719"/>
              <a:gd name="connsiteX2" fmla="*/ 9332927 w 9332927"/>
              <a:gd name="connsiteY2" fmla="*/ 8759 h 6312719"/>
              <a:gd name="connsiteX3" fmla="*/ 9332927 w 9332927"/>
              <a:gd name="connsiteY3" fmla="*/ 6312719 h 6312719"/>
              <a:gd name="connsiteX4" fmla="*/ 0 w 9332927"/>
              <a:gd name="connsiteY4" fmla="*/ 6312719 h 6312719"/>
              <a:gd name="connsiteX5" fmla="*/ 3742 w 9332927"/>
              <a:gd name="connsiteY5" fmla="*/ 2378462 h 6312719"/>
              <a:gd name="connsiteX0" fmla="*/ 14493 w 9332927"/>
              <a:gd name="connsiteY0" fmla="*/ 2352627 h 6312719"/>
              <a:gd name="connsiteX1" fmla="*/ 7989525 w 9332927"/>
              <a:gd name="connsiteY1" fmla="*/ 0 h 6312719"/>
              <a:gd name="connsiteX2" fmla="*/ 9332927 w 9332927"/>
              <a:gd name="connsiteY2" fmla="*/ 8759 h 6312719"/>
              <a:gd name="connsiteX3" fmla="*/ 9332927 w 9332927"/>
              <a:gd name="connsiteY3" fmla="*/ 6312719 h 6312719"/>
              <a:gd name="connsiteX4" fmla="*/ 0 w 9332927"/>
              <a:gd name="connsiteY4" fmla="*/ 6312719 h 6312719"/>
              <a:gd name="connsiteX5" fmla="*/ 14493 w 9332927"/>
              <a:gd name="connsiteY5" fmla="*/ 2352627 h 6312719"/>
              <a:gd name="connsiteX0" fmla="*/ 1247 w 9342110"/>
              <a:gd name="connsiteY0" fmla="*/ 2326793 h 6312719"/>
              <a:gd name="connsiteX1" fmla="*/ 7998708 w 9342110"/>
              <a:gd name="connsiteY1" fmla="*/ 0 h 6312719"/>
              <a:gd name="connsiteX2" fmla="*/ 9342110 w 9342110"/>
              <a:gd name="connsiteY2" fmla="*/ 8759 h 6312719"/>
              <a:gd name="connsiteX3" fmla="*/ 9342110 w 9342110"/>
              <a:gd name="connsiteY3" fmla="*/ 6312719 h 6312719"/>
              <a:gd name="connsiteX4" fmla="*/ 9183 w 9342110"/>
              <a:gd name="connsiteY4" fmla="*/ 6312719 h 6312719"/>
              <a:gd name="connsiteX5" fmla="*/ 1247 w 9342110"/>
              <a:gd name="connsiteY5" fmla="*/ 2326793 h 6312719"/>
              <a:gd name="connsiteX0" fmla="*/ 1247 w 9342110"/>
              <a:gd name="connsiteY0" fmla="*/ 2330458 h 6316384"/>
              <a:gd name="connsiteX1" fmla="*/ 7998708 w 9342110"/>
              <a:gd name="connsiteY1" fmla="*/ 3665 h 6316384"/>
              <a:gd name="connsiteX2" fmla="*/ 9328030 w 9342110"/>
              <a:gd name="connsiteY2" fmla="*/ 0 h 6316384"/>
              <a:gd name="connsiteX3" fmla="*/ 9342110 w 9342110"/>
              <a:gd name="connsiteY3" fmla="*/ 6316384 h 6316384"/>
              <a:gd name="connsiteX4" fmla="*/ 9183 w 9342110"/>
              <a:gd name="connsiteY4" fmla="*/ 6316384 h 6316384"/>
              <a:gd name="connsiteX5" fmla="*/ 1247 w 9342110"/>
              <a:gd name="connsiteY5" fmla="*/ 2330458 h 6316384"/>
              <a:gd name="connsiteX0" fmla="*/ 1247 w 9342110"/>
              <a:gd name="connsiteY0" fmla="*/ 2347051 h 6332977"/>
              <a:gd name="connsiteX1" fmla="*/ 8043564 w 9342110"/>
              <a:gd name="connsiteY1" fmla="*/ 0 h 6332977"/>
              <a:gd name="connsiteX2" fmla="*/ 9328030 w 9342110"/>
              <a:gd name="connsiteY2" fmla="*/ 16593 h 6332977"/>
              <a:gd name="connsiteX3" fmla="*/ 9342110 w 9342110"/>
              <a:gd name="connsiteY3" fmla="*/ 6332977 h 6332977"/>
              <a:gd name="connsiteX4" fmla="*/ 9183 w 9342110"/>
              <a:gd name="connsiteY4" fmla="*/ 6332977 h 6332977"/>
              <a:gd name="connsiteX5" fmla="*/ 1247 w 9342110"/>
              <a:gd name="connsiteY5" fmla="*/ 2347051 h 6332977"/>
              <a:gd name="connsiteX0" fmla="*/ 1247 w 9342110"/>
              <a:gd name="connsiteY0" fmla="*/ 2347051 h 6332977"/>
              <a:gd name="connsiteX1" fmla="*/ 8043564 w 9342110"/>
              <a:gd name="connsiteY1" fmla="*/ 0 h 6332977"/>
              <a:gd name="connsiteX2" fmla="*/ 9328029 w 9342110"/>
              <a:gd name="connsiteY2" fmla="*/ 6464 h 6332977"/>
              <a:gd name="connsiteX3" fmla="*/ 9342110 w 9342110"/>
              <a:gd name="connsiteY3" fmla="*/ 6332977 h 6332977"/>
              <a:gd name="connsiteX4" fmla="*/ 9183 w 9342110"/>
              <a:gd name="connsiteY4" fmla="*/ 6332977 h 6332977"/>
              <a:gd name="connsiteX5" fmla="*/ 1247 w 9342110"/>
              <a:gd name="connsiteY5" fmla="*/ 2347051 h 6332977"/>
              <a:gd name="connsiteX0" fmla="*/ 1247 w 9342110"/>
              <a:gd name="connsiteY0" fmla="*/ 2340587 h 6326513"/>
              <a:gd name="connsiteX1" fmla="*/ 8038717 w 9342110"/>
              <a:gd name="connsiteY1" fmla="*/ 52647 h 6326513"/>
              <a:gd name="connsiteX2" fmla="*/ 9328029 w 9342110"/>
              <a:gd name="connsiteY2" fmla="*/ 0 h 6326513"/>
              <a:gd name="connsiteX3" fmla="*/ 9342110 w 9342110"/>
              <a:gd name="connsiteY3" fmla="*/ 6326513 h 6326513"/>
              <a:gd name="connsiteX4" fmla="*/ 9183 w 9342110"/>
              <a:gd name="connsiteY4" fmla="*/ 6326513 h 6326513"/>
              <a:gd name="connsiteX5" fmla="*/ 1247 w 9342110"/>
              <a:gd name="connsiteY5" fmla="*/ 2340587 h 6326513"/>
              <a:gd name="connsiteX0" fmla="*/ 1247 w 9342110"/>
              <a:gd name="connsiteY0" fmla="*/ 2340587 h 6326513"/>
              <a:gd name="connsiteX1" fmla="*/ 7975698 w 9342110"/>
              <a:gd name="connsiteY1" fmla="*/ 15429 h 6326513"/>
              <a:gd name="connsiteX2" fmla="*/ 9328029 w 9342110"/>
              <a:gd name="connsiteY2" fmla="*/ 0 h 6326513"/>
              <a:gd name="connsiteX3" fmla="*/ 9342110 w 9342110"/>
              <a:gd name="connsiteY3" fmla="*/ 6326513 h 6326513"/>
              <a:gd name="connsiteX4" fmla="*/ 9183 w 9342110"/>
              <a:gd name="connsiteY4" fmla="*/ 6326513 h 6326513"/>
              <a:gd name="connsiteX5" fmla="*/ 1247 w 9342110"/>
              <a:gd name="connsiteY5" fmla="*/ 2340587 h 6326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342110" h="6326513">
                <a:moveTo>
                  <a:pt x="1247" y="2340587"/>
                </a:moveTo>
                <a:lnTo>
                  <a:pt x="7975698" y="15429"/>
                </a:lnTo>
                <a:lnTo>
                  <a:pt x="9328029" y="0"/>
                </a:lnTo>
                <a:cubicBezTo>
                  <a:pt x="9332722" y="2105461"/>
                  <a:pt x="9337417" y="4221052"/>
                  <a:pt x="9342110" y="6326513"/>
                </a:cubicBezTo>
                <a:lnTo>
                  <a:pt x="9183" y="6326513"/>
                </a:lnTo>
                <a:cubicBezTo>
                  <a:pt x="10430" y="5015094"/>
                  <a:pt x="0" y="3652006"/>
                  <a:pt x="1247" y="2340587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/>
              </a:gs>
              <a:gs pos="50000">
                <a:schemeClr val="accent1">
                  <a:lumMod val="60000"/>
                  <a:lumOff val="40000"/>
                  <a:alpha val="36000"/>
                </a:schemeClr>
              </a:gs>
              <a:gs pos="100000">
                <a:srgbClr val="FFFFFF">
                  <a:alpha val="0"/>
                </a:srgb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4"/>
          <p:cNvSpPr/>
          <p:nvPr userDrawn="1"/>
        </p:nvSpPr>
        <p:spPr bwMode="gray">
          <a:xfrm flipH="1">
            <a:off x="1135953" y="4251934"/>
            <a:ext cx="8053210" cy="2609714"/>
          </a:xfrm>
          <a:custGeom>
            <a:avLst/>
            <a:gdLst>
              <a:gd name="connsiteX0" fmla="*/ 0 w 9163746"/>
              <a:gd name="connsiteY0" fmla="*/ 0 h 1323101"/>
              <a:gd name="connsiteX1" fmla="*/ 9163746 w 9163746"/>
              <a:gd name="connsiteY1" fmla="*/ 0 h 1323101"/>
              <a:gd name="connsiteX2" fmla="*/ 9163746 w 9163746"/>
              <a:gd name="connsiteY2" fmla="*/ 1323101 h 1323101"/>
              <a:gd name="connsiteX3" fmla="*/ 0 w 9163746"/>
              <a:gd name="connsiteY3" fmla="*/ 1323101 h 1323101"/>
              <a:gd name="connsiteX4" fmla="*/ 0 w 9163746"/>
              <a:gd name="connsiteY4" fmla="*/ 0 h 1323101"/>
              <a:gd name="connsiteX0" fmla="*/ 0 w 9163746"/>
              <a:gd name="connsiteY0" fmla="*/ 0 h 2031981"/>
              <a:gd name="connsiteX1" fmla="*/ 9163746 w 9163746"/>
              <a:gd name="connsiteY1" fmla="*/ 708880 h 2031981"/>
              <a:gd name="connsiteX2" fmla="*/ 9163746 w 9163746"/>
              <a:gd name="connsiteY2" fmla="*/ 2031981 h 2031981"/>
              <a:gd name="connsiteX3" fmla="*/ 0 w 9163746"/>
              <a:gd name="connsiteY3" fmla="*/ 2031981 h 2031981"/>
              <a:gd name="connsiteX4" fmla="*/ 0 w 9163746"/>
              <a:gd name="connsiteY4" fmla="*/ 0 h 2031981"/>
              <a:gd name="connsiteX0" fmla="*/ 0 w 9163746"/>
              <a:gd name="connsiteY0" fmla="*/ 0 h 2031981"/>
              <a:gd name="connsiteX1" fmla="*/ 9163746 w 9163746"/>
              <a:gd name="connsiteY1" fmla="*/ 880190 h 2031981"/>
              <a:gd name="connsiteX2" fmla="*/ 9163746 w 9163746"/>
              <a:gd name="connsiteY2" fmla="*/ 2031981 h 2031981"/>
              <a:gd name="connsiteX3" fmla="*/ 0 w 9163746"/>
              <a:gd name="connsiteY3" fmla="*/ 2031981 h 2031981"/>
              <a:gd name="connsiteX4" fmla="*/ 0 w 9163746"/>
              <a:gd name="connsiteY4" fmla="*/ 0 h 2031981"/>
              <a:gd name="connsiteX0" fmla="*/ 0 w 9163746"/>
              <a:gd name="connsiteY0" fmla="*/ 0 h 2284077"/>
              <a:gd name="connsiteX1" fmla="*/ 9163746 w 9163746"/>
              <a:gd name="connsiteY1" fmla="*/ 1132286 h 2284077"/>
              <a:gd name="connsiteX2" fmla="*/ 9163746 w 9163746"/>
              <a:gd name="connsiteY2" fmla="*/ 2284077 h 2284077"/>
              <a:gd name="connsiteX3" fmla="*/ 0 w 9163746"/>
              <a:gd name="connsiteY3" fmla="*/ 2284077 h 2284077"/>
              <a:gd name="connsiteX4" fmla="*/ 0 w 9163746"/>
              <a:gd name="connsiteY4" fmla="*/ 0 h 2284077"/>
              <a:gd name="connsiteX0" fmla="*/ 2596576 w 9163746"/>
              <a:gd name="connsiteY0" fmla="*/ 0 h 2688448"/>
              <a:gd name="connsiteX1" fmla="*/ 9163746 w 9163746"/>
              <a:gd name="connsiteY1" fmla="*/ 1536657 h 2688448"/>
              <a:gd name="connsiteX2" fmla="*/ 9163746 w 9163746"/>
              <a:gd name="connsiteY2" fmla="*/ 2688448 h 2688448"/>
              <a:gd name="connsiteX3" fmla="*/ 0 w 9163746"/>
              <a:gd name="connsiteY3" fmla="*/ 2688448 h 2688448"/>
              <a:gd name="connsiteX4" fmla="*/ 2596576 w 9163746"/>
              <a:gd name="connsiteY4" fmla="*/ 0 h 2688448"/>
              <a:gd name="connsiteX0" fmla="*/ 0 w 6567170"/>
              <a:gd name="connsiteY0" fmla="*/ 0 h 2688448"/>
              <a:gd name="connsiteX1" fmla="*/ 6567170 w 6567170"/>
              <a:gd name="connsiteY1" fmla="*/ 1536657 h 2688448"/>
              <a:gd name="connsiteX2" fmla="*/ 6567170 w 6567170"/>
              <a:gd name="connsiteY2" fmla="*/ 2688448 h 2688448"/>
              <a:gd name="connsiteX3" fmla="*/ 1255464 w 6567170"/>
              <a:gd name="connsiteY3" fmla="*/ 2688448 h 2688448"/>
              <a:gd name="connsiteX4" fmla="*/ 0 w 6567170"/>
              <a:gd name="connsiteY4" fmla="*/ 0 h 2688448"/>
              <a:gd name="connsiteX0" fmla="*/ 0 w 6567170"/>
              <a:gd name="connsiteY0" fmla="*/ 0 h 2688448"/>
              <a:gd name="connsiteX1" fmla="*/ 6567170 w 6567170"/>
              <a:gd name="connsiteY1" fmla="*/ 1536657 h 2688448"/>
              <a:gd name="connsiteX2" fmla="*/ 6567170 w 6567170"/>
              <a:gd name="connsiteY2" fmla="*/ 2688448 h 2688448"/>
              <a:gd name="connsiteX3" fmla="*/ 250589 w 6567170"/>
              <a:gd name="connsiteY3" fmla="*/ 1534757 h 2688448"/>
              <a:gd name="connsiteX4" fmla="*/ 0 w 6567170"/>
              <a:gd name="connsiteY4" fmla="*/ 0 h 2688448"/>
              <a:gd name="connsiteX0" fmla="*/ 0 w 6567170"/>
              <a:gd name="connsiteY0" fmla="*/ 0 h 1546409"/>
              <a:gd name="connsiteX1" fmla="*/ 6567170 w 6567170"/>
              <a:gd name="connsiteY1" fmla="*/ 1536657 h 1546409"/>
              <a:gd name="connsiteX2" fmla="*/ 6567170 w 6567170"/>
              <a:gd name="connsiteY2" fmla="*/ 1546409 h 1546409"/>
              <a:gd name="connsiteX3" fmla="*/ 250589 w 6567170"/>
              <a:gd name="connsiteY3" fmla="*/ 1534757 h 1546409"/>
              <a:gd name="connsiteX4" fmla="*/ 0 w 6567170"/>
              <a:gd name="connsiteY4" fmla="*/ 0 h 1546409"/>
              <a:gd name="connsiteX0" fmla="*/ 0 w 6316581"/>
              <a:gd name="connsiteY0" fmla="*/ 0 h 1546410"/>
              <a:gd name="connsiteX1" fmla="*/ 6316581 w 6316581"/>
              <a:gd name="connsiteY1" fmla="*/ 1536658 h 1546410"/>
              <a:gd name="connsiteX2" fmla="*/ 6316581 w 6316581"/>
              <a:gd name="connsiteY2" fmla="*/ 1546410 h 1546410"/>
              <a:gd name="connsiteX3" fmla="*/ 0 w 6316581"/>
              <a:gd name="connsiteY3" fmla="*/ 1534758 h 1546410"/>
              <a:gd name="connsiteX4" fmla="*/ 0 w 6316581"/>
              <a:gd name="connsiteY4" fmla="*/ 0 h 1546410"/>
              <a:gd name="connsiteX0" fmla="*/ 0 w 6316581"/>
              <a:gd name="connsiteY0" fmla="*/ 0 h 1583822"/>
              <a:gd name="connsiteX1" fmla="*/ 6316581 w 6316581"/>
              <a:gd name="connsiteY1" fmla="*/ 1536658 h 1583822"/>
              <a:gd name="connsiteX2" fmla="*/ 6316581 w 6316581"/>
              <a:gd name="connsiteY2" fmla="*/ 1546410 h 1583822"/>
              <a:gd name="connsiteX3" fmla="*/ 18668 w 6316581"/>
              <a:gd name="connsiteY3" fmla="*/ 1583822 h 1583822"/>
              <a:gd name="connsiteX4" fmla="*/ 0 w 6316581"/>
              <a:gd name="connsiteY4" fmla="*/ 0 h 1583822"/>
              <a:gd name="connsiteX0" fmla="*/ 0 w 6316581"/>
              <a:gd name="connsiteY0" fmla="*/ 0 h 1583822"/>
              <a:gd name="connsiteX1" fmla="*/ 6316581 w 6316581"/>
              <a:gd name="connsiteY1" fmla="*/ 1536658 h 1583822"/>
              <a:gd name="connsiteX2" fmla="*/ 6316581 w 6316581"/>
              <a:gd name="connsiteY2" fmla="*/ 1546410 h 1583822"/>
              <a:gd name="connsiteX3" fmla="*/ 0 w 6316581"/>
              <a:gd name="connsiteY3" fmla="*/ 1583822 h 1583822"/>
              <a:gd name="connsiteX4" fmla="*/ 0 w 6316581"/>
              <a:gd name="connsiteY4" fmla="*/ 0 h 1583822"/>
              <a:gd name="connsiteX0" fmla="*/ 0 w 6316581"/>
              <a:gd name="connsiteY0" fmla="*/ 0 h 1546410"/>
              <a:gd name="connsiteX1" fmla="*/ 6316581 w 6316581"/>
              <a:gd name="connsiteY1" fmla="*/ 1536658 h 1546410"/>
              <a:gd name="connsiteX2" fmla="*/ 6316581 w 6316581"/>
              <a:gd name="connsiteY2" fmla="*/ 1546410 h 1546410"/>
              <a:gd name="connsiteX3" fmla="*/ 90798 w 6316581"/>
              <a:gd name="connsiteY3" fmla="*/ 1390378 h 1546410"/>
              <a:gd name="connsiteX4" fmla="*/ 0 w 6316581"/>
              <a:gd name="connsiteY4" fmla="*/ 0 h 1546410"/>
              <a:gd name="connsiteX0" fmla="*/ 0 w 6316581"/>
              <a:gd name="connsiteY0" fmla="*/ 0 h 1546410"/>
              <a:gd name="connsiteX1" fmla="*/ 6316581 w 6316581"/>
              <a:gd name="connsiteY1" fmla="*/ 1536658 h 1546410"/>
              <a:gd name="connsiteX2" fmla="*/ 6316581 w 6316581"/>
              <a:gd name="connsiteY2" fmla="*/ 1546410 h 1546410"/>
              <a:gd name="connsiteX3" fmla="*/ 18668 w 6316581"/>
              <a:gd name="connsiteY3" fmla="*/ 1537334 h 1546410"/>
              <a:gd name="connsiteX4" fmla="*/ 0 w 6316581"/>
              <a:gd name="connsiteY4" fmla="*/ 0 h 1546410"/>
              <a:gd name="connsiteX0" fmla="*/ 0 w 6316581"/>
              <a:gd name="connsiteY0" fmla="*/ 0 h 1546410"/>
              <a:gd name="connsiteX1" fmla="*/ 6316581 w 6316581"/>
              <a:gd name="connsiteY1" fmla="*/ 1536658 h 1546410"/>
              <a:gd name="connsiteX2" fmla="*/ 6316581 w 6316581"/>
              <a:gd name="connsiteY2" fmla="*/ 1546410 h 1546410"/>
              <a:gd name="connsiteX3" fmla="*/ 11158 w 6316581"/>
              <a:gd name="connsiteY3" fmla="*/ 1438356 h 1546410"/>
              <a:gd name="connsiteX4" fmla="*/ 0 w 6316581"/>
              <a:gd name="connsiteY4" fmla="*/ 0 h 1546410"/>
              <a:gd name="connsiteX0" fmla="*/ 7580 w 6324161"/>
              <a:gd name="connsiteY0" fmla="*/ 0 h 1546410"/>
              <a:gd name="connsiteX1" fmla="*/ 6324161 w 6324161"/>
              <a:gd name="connsiteY1" fmla="*/ 1536658 h 1546410"/>
              <a:gd name="connsiteX2" fmla="*/ 6324161 w 6324161"/>
              <a:gd name="connsiteY2" fmla="*/ 1546410 h 1546410"/>
              <a:gd name="connsiteX3" fmla="*/ 3719 w 6324161"/>
              <a:gd name="connsiteY3" fmla="*/ 1539496 h 1546410"/>
              <a:gd name="connsiteX4" fmla="*/ 7580 w 6324161"/>
              <a:gd name="connsiteY4" fmla="*/ 0 h 1546410"/>
              <a:gd name="connsiteX0" fmla="*/ 7580 w 6324161"/>
              <a:gd name="connsiteY0" fmla="*/ 0 h 1539496"/>
              <a:gd name="connsiteX1" fmla="*/ 6324161 w 6324161"/>
              <a:gd name="connsiteY1" fmla="*/ 1536658 h 1539496"/>
              <a:gd name="connsiteX2" fmla="*/ 3719 w 6324161"/>
              <a:gd name="connsiteY2" fmla="*/ 1539496 h 1539496"/>
              <a:gd name="connsiteX3" fmla="*/ 7580 w 6324161"/>
              <a:gd name="connsiteY3" fmla="*/ 0 h 1539496"/>
              <a:gd name="connsiteX0" fmla="*/ 7580 w 6324161"/>
              <a:gd name="connsiteY0" fmla="*/ 0 h 1539496"/>
              <a:gd name="connsiteX1" fmla="*/ 6324161 w 6324161"/>
              <a:gd name="connsiteY1" fmla="*/ 1318001 h 1539496"/>
              <a:gd name="connsiteX2" fmla="*/ 3719 w 6324161"/>
              <a:gd name="connsiteY2" fmla="*/ 1539496 h 1539496"/>
              <a:gd name="connsiteX3" fmla="*/ 7580 w 6324161"/>
              <a:gd name="connsiteY3" fmla="*/ 0 h 1539496"/>
              <a:gd name="connsiteX0" fmla="*/ 7580 w 6227354"/>
              <a:gd name="connsiteY0" fmla="*/ 0 h 1542359"/>
              <a:gd name="connsiteX1" fmla="*/ 6227354 w 6227354"/>
              <a:gd name="connsiteY1" fmla="*/ 1542359 h 1542359"/>
              <a:gd name="connsiteX2" fmla="*/ 3719 w 6227354"/>
              <a:gd name="connsiteY2" fmla="*/ 1539496 h 1542359"/>
              <a:gd name="connsiteX3" fmla="*/ 7580 w 6227354"/>
              <a:gd name="connsiteY3" fmla="*/ 0 h 1542359"/>
              <a:gd name="connsiteX0" fmla="*/ 7580 w 6400074"/>
              <a:gd name="connsiteY0" fmla="*/ 0 h 1547978"/>
              <a:gd name="connsiteX1" fmla="*/ 6400074 w 6400074"/>
              <a:gd name="connsiteY1" fmla="*/ 1547978 h 1547978"/>
              <a:gd name="connsiteX2" fmla="*/ 3719 w 6400074"/>
              <a:gd name="connsiteY2" fmla="*/ 1539496 h 1547978"/>
              <a:gd name="connsiteX3" fmla="*/ 7580 w 6400074"/>
              <a:gd name="connsiteY3" fmla="*/ 0 h 1547978"/>
              <a:gd name="connsiteX0" fmla="*/ 7580 w 6242373"/>
              <a:gd name="connsiteY0" fmla="*/ 0 h 1539496"/>
              <a:gd name="connsiteX1" fmla="*/ 6242373 w 6242373"/>
              <a:gd name="connsiteY1" fmla="*/ 1486170 h 1539496"/>
              <a:gd name="connsiteX2" fmla="*/ 3719 w 6242373"/>
              <a:gd name="connsiteY2" fmla="*/ 1539496 h 1539496"/>
              <a:gd name="connsiteX3" fmla="*/ 7580 w 6242373"/>
              <a:gd name="connsiteY3" fmla="*/ 0 h 1539496"/>
              <a:gd name="connsiteX0" fmla="*/ 7580 w 6279921"/>
              <a:gd name="connsiteY0" fmla="*/ 0 h 1542359"/>
              <a:gd name="connsiteX1" fmla="*/ 6279921 w 6279921"/>
              <a:gd name="connsiteY1" fmla="*/ 1542359 h 1542359"/>
              <a:gd name="connsiteX2" fmla="*/ 3719 w 6279921"/>
              <a:gd name="connsiteY2" fmla="*/ 1539496 h 1542359"/>
              <a:gd name="connsiteX3" fmla="*/ 7580 w 6279921"/>
              <a:gd name="connsiteY3" fmla="*/ 0 h 1542359"/>
              <a:gd name="connsiteX0" fmla="*/ 7580 w 6362526"/>
              <a:gd name="connsiteY0" fmla="*/ 0 h 1542359"/>
              <a:gd name="connsiteX1" fmla="*/ 6362526 w 6362526"/>
              <a:gd name="connsiteY1" fmla="*/ 1542359 h 1542359"/>
              <a:gd name="connsiteX2" fmla="*/ 3719 w 6362526"/>
              <a:gd name="connsiteY2" fmla="*/ 1539496 h 1542359"/>
              <a:gd name="connsiteX3" fmla="*/ 7580 w 6362526"/>
              <a:gd name="connsiteY3" fmla="*/ 0 h 1542359"/>
              <a:gd name="connsiteX0" fmla="*/ 7580 w 6343726"/>
              <a:gd name="connsiteY0" fmla="*/ 0 h 1539496"/>
              <a:gd name="connsiteX1" fmla="*/ 6343726 w 6343726"/>
              <a:gd name="connsiteY1" fmla="*/ 1536740 h 1539496"/>
              <a:gd name="connsiteX2" fmla="*/ 3719 w 6343726"/>
              <a:gd name="connsiteY2" fmla="*/ 1539496 h 1539496"/>
              <a:gd name="connsiteX3" fmla="*/ 7580 w 6343726"/>
              <a:gd name="connsiteY3" fmla="*/ 0 h 1539496"/>
              <a:gd name="connsiteX0" fmla="*/ 7580 w 6359466"/>
              <a:gd name="connsiteY0" fmla="*/ 0 h 1539496"/>
              <a:gd name="connsiteX1" fmla="*/ 6359466 w 6359466"/>
              <a:gd name="connsiteY1" fmla="*/ 1538209 h 1539496"/>
              <a:gd name="connsiteX2" fmla="*/ 3719 w 6359466"/>
              <a:gd name="connsiteY2" fmla="*/ 1539496 h 1539496"/>
              <a:gd name="connsiteX3" fmla="*/ 7580 w 6359466"/>
              <a:gd name="connsiteY3" fmla="*/ 0 h 15394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359466" h="1539496">
                <a:moveTo>
                  <a:pt x="7580" y="0"/>
                </a:moveTo>
                <a:lnTo>
                  <a:pt x="6359466" y="1538209"/>
                </a:lnTo>
                <a:lnTo>
                  <a:pt x="3719" y="1539496"/>
                </a:lnTo>
                <a:cubicBezTo>
                  <a:pt x="0" y="1060044"/>
                  <a:pt x="11299" y="479452"/>
                  <a:pt x="758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10800000" scaled="1"/>
            <a:tileRect/>
          </a:gradFill>
          <a:ln w="9525" cmpd="sng">
            <a:noFill/>
            <a:miter lim="800000"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Freeform 5"/>
          <p:cNvSpPr>
            <a:spLocks noChangeAspect="1"/>
          </p:cNvSpPr>
          <p:nvPr userDrawn="1"/>
        </p:nvSpPr>
        <p:spPr bwMode="gray">
          <a:xfrm rot="20517034" flipH="1" flipV="1">
            <a:off x="2804911" y="5777334"/>
            <a:ext cx="3323367" cy="402994"/>
          </a:xfrm>
          <a:custGeom>
            <a:avLst/>
            <a:gdLst>
              <a:gd name="connsiteX0" fmla="*/ 105767 w 2620491"/>
              <a:gd name="connsiteY0" fmla="*/ 0 h 634588"/>
              <a:gd name="connsiteX1" fmla="*/ 2514724 w 2620491"/>
              <a:gd name="connsiteY1" fmla="*/ 0 h 634588"/>
              <a:gd name="connsiteX2" fmla="*/ 2589513 w 2620491"/>
              <a:gd name="connsiteY2" fmla="*/ 30979 h 634588"/>
              <a:gd name="connsiteX3" fmla="*/ 2620491 w 2620491"/>
              <a:gd name="connsiteY3" fmla="*/ 105768 h 634588"/>
              <a:gd name="connsiteX4" fmla="*/ 2620491 w 2620491"/>
              <a:gd name="connsiteY4" fmla="*/ 634588 h 634588"/>
              <a:gd name="connsiteX5" fmla="*/ 2620491 w 2620491"/>
              <a:gd name="connsiteY5" fmla="*/ 634588 h 634588"/>
              <a:gd name="connsiteX6" fmla="*/ 2620491 w 2620491"/>
              <a:gd name="connsiteY6" fmla="*/ 634588 h 634588"/>
              <a:gd name="connsiteX7" fmla="*/ 0 w 2620491"/>
              <a:gd name="connsiteY7" fmla="*/ 634588 h 634588"/>
              <a:gd name="connsiteX8" fmla="*/ 0 w 2620491"/>
              <a:gd name="connsiteY8" fmla="*/ 634588 h 634588"/>
              <a:gd name="connsiteX9" fmla="*/ 0 w 2620491"/>
              <a:gd name="connsiteY9" fmla="*/ 634588 h 634588"/>
              <a:gd name="connsiteX10" fmla="*/ 0 w 2620491"/>
              <a:gd name="connsiteY10" fmla="*/ 105767 h 634588"/>
              <a:gd name="connsiteX11" fmla="*/ 30979 w 2620491"/>
              <a:gd name="connsiteY11" fmla="*/ 30978 h 634588"/>
              <a:gd name="connsiteX12" fmla="*/ 105768 w 2620491"/>
              <a:gd name="connsiteY12" fmla="*/ 0 h 634588"/>
              <a:gd name="connsiteX13" fmla="*/ 105767 w 2620491"/>
              <a:gd name="connsiteY13" fmla="*/ 0 h 634588"/>
              <a:gd name="connsiteX0" fmla="*/ 401739 w 2620491"/>
              <a:gd name="connsiteY0" fmla="*/ 0 h 635363"/>
              <a:gd name="connsiteX1" fmla="*/ 2514724 w 2620491"/>
              <a:gd name="connsiteY1" fmla="*/ 775 h 635363"/>
              <a:gd name="connsiteX2" fmla="*/ 2589513 w 2620491"/>
              <a:gd name="connsiteY2" fmla="*/ 31754 h 635363"/>
              <a:gd name="connsiteX3" fmla="*/ 2620491 w 2620491"/>
              <a:gd name="connsiteY3" fmla="*/ 106543 h 635363"/>
              <a:gd name="connsiteX4" fmla="*/ 2620491 w 2620491"/>
              <a:gd name="connsiteY4" fmla="*/ 635363 h 635363"/>
              <a:gd name="connsiteX5" fmla="*/ 2620491 w 2620491"/>
              <a:gd name="connsiteY5" fmla="*/ 635363 h 635363"/>
              <a:gd name="connsiteX6" fmla="*/ 2620491 w 2620491"/>
              <a:gd name="connsiteY6" fmla="*/ 635363 h 635363"/>
              <a:gd name="connsiteX7" fmla="*/ 0 w 2620491"/>
              <a:gd name="connsiteY7" fmla="*/ 635363 h 635363"/>
              <a:gd name="connsiteX8" fmla="*/ 0 w 2620491"/>
              <a:gd name="connsiteY8" fmla="*/ 635363 h 635363"/>
              <a:gd name="connsiteX9" fmla="*/ 0 w 2620491"/>
              <a:gd name="connsiteY9" fmla="*/ 635363 h 635363"/>
              <a:gd name="connsiteX10" fmla="*/ 0 w 2620491"/>
              <a:gd name="connsiteY10" fmla="*/ 106542 h 635363"/>
              <a:gd name="connsiteX11" fmla="*/ 30979 w 2620491"/>
              <a:gd name="connsiteY11" fmla="*/ 31753 h 635363"/>
              <a:gd name="connsiteX12" fmla="*/ 105768 w 2620491"/>
              <a:gd name="connsiteY12" fmla="*/ 775 h 635363"/>
              <a:gd name="connsiteX13" fmla="*/ 401739 w 2620491"/>
              <a:gd name="connsiteY13" fmla="*/ 0 h 635363"/>
              <a:gd name="connsiteX0" fmla="*/ 437716 w 2656468"/>
              <a:gd name="connsiteY0" fmla="*/ 0 h 635363"/>
              <a:gd name="connsiteX1" fmla="*/ 2550701 w 2656468"/>
              <a:gd name="connsiteY1" fmla="*/ 775 h 635363"/>
              <a:gd name="connsiteX2" fmla="*/ 2625490 w 2656468"/>
              <a:gd name="connsiteY2" fmla="*/ 31754 h 635363"/>
              <a:gd name="connsiteX3" fmla="*/ 2656468 w 2656468"/>
              <a:gd name="connsiteY3" fmla="*/ 106543 h 635363"/>
              <a:gd name="connsiteX4" fmla="*/ 2656468 w 2656468"/>
              <a:gd name="connsiteY4" fmla="*/ 635363 h 635363"/>
              <a:gd name="connsiteX5" fmla="*/ 2656468 w 2656468"/>
              <a:gd name="connsiteY5" fmla="*/ 635363 h 635363"/>
              <a:gd name="connsiteX6" fmla="*/ 2656468 w 2656468"/>
              <a:gd name="connsiteY6" fmla="*/ 635363 h 635363"/>
              <a:gd name="connsiteX7" fmla="*/ 35977 w 2656468"/>
              <a:gd name="connsiteY7" fmla="*/ 635363 h 635363"/>
              <a:gd name="connsiteX8" fmla="*/ 35977 w 2656468"/>
              <a:gd name="connsiteY8" fmla="*/ 635363 h 635363"/>
              <a:gd name="connsiteX9" fmla="*/ 35977 w 2656468"/>
              <a:gd name="connsiteY9" fmla="*/ 635363 h 635363"/>
              <a:gd name="connsiteX10" fmla="*/ 35977 w 2656468"/>
              <a:gd name="connsiteY10" fmla="*/ 106542 h 635363"/>
              <a:gd name="connsiteX11" fmla="*/ 66956 w 2656468"/>
              <a:gd name="connsiteY11" fmla="*/ 31753 h 635363"/>
              <a:gd name="connsiteX12" fmla="*/ 437716 w 2656468"/>
              <a:gd name="connsiteY12" fmla="*/ 0 h 635363"/>
              <a:gd name="connsiteX0" fmla="*/ 413957 w 2632709"/>
              <a:gd name="connsiteY0" fmla="*/ 6650 h 642013"/>
              <a:gd name="connsiteX1" fmla="*/ 2526942 w 2632709"/>
              <a:gd name="connsiteY1" fmla="*/ 7425 h 642013"/>
              <a:gd name="connsiteX2" fmla="*/ 2601731 w 2632709"/>
              <a:gd name="connsiteY2" fmla="*/ 38404 h 642013"/>
              <a:gd name="connsiteX3" fmla="*/ 2632709 w 2632709"/>
              <a:gd name="connsiteY3" fmla="*/ 113193 h 642013"/>
              <a:gd name="connsiteX4" fmla="*/ 2632709 w 2632709"/>
              <a:gd name="connsiteY4" fmla="*/ 642013 h 642013"/>
              <a:gd name="connsiteX5" fmla="*/ 2632709 w 2632709"/>
              <a:gd name="connsiteY5" fmla="*/ 642013 h 642013"/>
              <a:gd name="connsiteX6" fmla="*/ 2632709 w 2632709"/>
              <a:gd name="connsiteY6" fmla="*/ 642013 h 642013"/>
              <a:gd name="connsiteX7" fmla="*/ 12218 w 2632709"/>
              <a:gd name="connsiteY7" fmla="*/ 642013 h 642013"/>
              <a:gd name="connsiteX8" fmla="*/ 12218 w 2632709"/>
              <a:gd name="connsiteY8" fmla="*/ 642013 h 642013"/>
              <a:gd name="connsiteX9" fmla="*/ 12218 w 2632709"/>
              <a:gd name="connsiteY9" fmla="*/ 642013 h 642013"/>
              <a:gd name="connsiteX10" fmla="*/ 12218 w 2632709"/>
              <a:gd name="connsiteY10" fmla="*/ 113192 h 642013"/>
              <a:gd name="connsiteX11" fmla="*/ 373863 w 2632709"/>
              <a:gd name="connsiteY11" fmla="*/ 17757 h 642013"/>
              <a:gd name="connsiteX12" fmla="*/ 413957 w 2632709"/>
              <a:gd name="connsiteY12" fmla="*/ 6650 h 642013"/>
              <a:gd name="connsiteX0" fmla="*/ 401739 w 2620491"/>
              <a:gd name="connsiteY0" fmla="*/ 6650 h 642013"/>
              <a:gd name="connsiteX1" fmla="*/ 2514724 w 2620491"/>
              <a:gd name="connsiteY1" fmla="*/ 7425 h 642013"/>
              <a:gd name="connsiteX2" fmla="*/ 2589513 w 2620491"/>
              <a:gd name="connsiteY2" fmla="*/ 38404 h 642013"/>
              <a:gd name="connsiteX3" fmla="*/ 2620491 w 2620491"/>
              <a:gd name="connsiteY3" fmla="*/ 113193 h 642013"/>
              <a:gd name="connsiteX4" fmla="*/ 2620491 w 2620491"/>
              <a:gd name="connsiteY4" fmla="*/ 642013 h 642013"/>
              <a:gd name="connsiteX5" fmla="*/ 2620491 w 2620491"/>
              <a:gd name="connsiteY5" fmla="*/ 642013 h 642013"/>
              <a:gd name="connsiteX6" fmla="*/ 2620491 w 2620491"/>
              <a:gd name="connsiteY6" fmla="*/ 642013 h 642013"/>
              <a:gd name="connsiteX7" fmla="*/ 0 w 2620491"/>
              <a:gd name="connsiteY7" fmla="*/ 642013 h 642013"/>
              <a:gd name="connsiteX8" fmla="*/ 0 w 2620491"/>
              <a:gd name="connsiteY8" fmla="*/ 642013 h 642013"/>
              <a:gd name="connsiteX9" fmla="*/ 0 w 2620491"/>
              <a:gd name="connsiteY9" fmla="*/ 642013 h 642013"/>
              <a:gd name="connsiteX10" fmla="*/ 0 w 2620491"/>
              <a:gd name="connsiteY10" fmla="*/ 113192 h 642013"/>
              <a:gd name="connsiteX11" fmla="*/ 361645 w 2620491"/>
              <a:gd name="connsiteY11" fmla="*/ 17757 h 642013"/>
              <a:gd name="connsiteX12" fmla="*/ 401739 w 2620491"/>
              <a:gd name="connsiteY12" fmla="*/ 6650 h 642013"/>
              <a:gd name="connsiteX0" fmla="*/ 401739 w 2620491"/>
              <a:gd name="connsiteY0" fmla="*/ 27596 h 662959"/>
              <a:gd name="connsiteX1" fmla="*/ 2514724 w 2620491"/>
              <a:gd name="connsiteY1" fmla="*/ 28371 h 662959"/>
              <a:gd name="connsiteX2" fmla="*/ 2589513 w 2620491"/>
              <a:gd name="connsiteY2" fmla="*/ 59350 h 662959"/>
              <a:gd name="connsiteX3" fmla="*/ 2620491 w 2620491"/>
              <a:gd name="connsiteY3" fmla="*/ 134139 h 662959"/>
              <a:gd name="connsiteX4" fmla="*/ 2620491 w 2620491"/>
              <a:gd name="connsiteY4" fmla="*/ 662959 h 662959"/>
              <a:gd name="connsiteX5" fmla="*/ 2620491 w 2620491"/>
              <a:gd name="connsiteY5" fmla="*/ 662959 h 662959"/>
              <a:gd name="connsiteX6" fmla="*/ 2620491 w 2620491"/>
              <a:gd name="connsiteY6" fmla="*/ 662959 h 662959"/>
              <a:gd name="connsiteX7" fmla="*/ 0 w 2620491"/>
              <a:gd name="connsiteY7" fmla="*/ 662959 h 662959"/>
              <a:gd name="connsiteX8" fmla="*/ 0 w 2620491"/>
              <a:gd name="connsiteY8" fmla="*/ 662959 h 662959"/>
              <a:gd name="connsiteX9" fmla="*/ 0 w 2620491"/>
              <a:gd name="connsiteY9" fmla="*/ 662959 h 662959"/>
              <a:gd name="connsiteX10" fmla="*/ 184421 w 2620491"/>
              <a:gd name="connsiteY10" fmla="*/ 259818 h 662959"/>
              <a:gd name="connsiteX11" fmla="*/ 361645 w 2620491"/>
              <a:gd name="connsiteY11" fmla="*/ 38703 h 662959"/>
              <a:gd name="connsiteX12" fmla="*/ 401739 w 2620491"/>
              <a:gd name="connsiteY12" fmla="*/ 27596 h 662959"/>
              <a:gd name="connsiteX0" fmla="*/ 401739 w 2620491"/>
              <a:gd name="connsiteY0" fmla="*/ 0 h 635363"/>
              <a:gd name="connsiteX1" fmla="*/ 2514724 w 2620491"/>
              <a:gd name="connsiteY1" fmla="*/ 775 h 635363"/>
              <a:gd name="connsiteX2" fmla="*/ 2589513 w 2620491"/>
              <a:gd name="connsiteY2" fmla="*/ 31754 h 635363"/>
              <a:gd name="connsiteX3" fmla="*/ 2620491 w 2620491"/>
              <a:gd name="connsiteY3" fmla="*/ 106543 h 635363"/>
              <a:gd name="connsiteX4" fmla="*/ 2620491 w 2620491"/>
              <a:gd name="connsiteY4" fmla="*/ 635363 h 635363"/>
              <a:gd name="connsiteX5" fmla="*/ 2620491 w 2620491"/>
              <a:gd name="connsiteY5" fmla="*/ 635363 h 635363"/>
              <a:gd name="connsiteX6" fmla="*/ 2620491 w 2620491"/>
              <a:gd name="connsiteY6" fmla="*/ 635363 h 635363"/>
              <a:gd name="connsiteX7" fmla="*/ 0 w 2620491"/>
              <a:gd name="connsiteY7" fmla="*/ 635363 h 635363"/>
              <a:gd name="connsiteX8" fmla="*/ 0 w 2620491"/>
              <a:gd name="connsiteY8" fmla="*/ 635363 h 635363"/>
              <a:gd name="connsiteX9" fmla="*/ 0 w 2620491"/>
              <a:gd name="connsiteY9" fmla="*/ 635363 h 635363"/>
              <a:gd name="connsiteX10" fmla="*/ 184421 w 2620491"/>
              <a:gd name="connsiteY10" fmla="*/ 232222 h 635363"/>
              <a:gd name="connsiteX11" fmla="*/ 271362 w 2620491"/>
              <a:gd name="connsiteY11" fmla="*/ 50713 h 635363"/>
              <a:gd name="connsiteX12" fmla="*/ 401739 w 2620491"/>
              <a:gd name="connsiteY12" fmla="*/ 0 h 635363"/>
              <a:gd name="connsiteX0" fmla="*/ 461060 w 2679812"/>
              <a:gd name="connsiteY0" fmla="*/ 0 h 635363"/>
              <a:gd name="connsiteX1" fmla="*/ 2574045 w 2679812"/>
              <a:gd name="connsiteY1" fmla="*/ 775 h 635363"/>
              <a:gd name="connsiteX2" fmla="*/ 2648834 w 2679812"/>
              <a:gd name="connsiteY2" fmla="*/ 31754 h 635363"/>
              <a:gd name="connsiteX3" fmla="*/ 2679812 w 2679812"/>
              <a:gd name="connsiteY3" fmla="*/ 106543 h 635363"/>
              <a:gd name="connsiteX4" fmla="*/ 2679812 w 2679812"/>
              <a:gd name="connsiteY4" fmla="*/ 635363 h 635363"/>
              <a:gd name="connsiteX5" fmla="*/ 2679812 w 2679812"/>
              <a:gd name="connsiteY5" fmla="*/ 635363 h 635363"/>
              <a:gd name="connsiteX6" fmla="*/ 2679812 w 2679812"/>
              <a:gd name="connsiteY6" fmla="*/ 635363 h 635363"/>
              <a:gd name="connsiteX7" fmla="*/ 59321 w 2679812"/>
              <a:gd name="connsiteY7" fmla="*/ 635363 h 635363"/>
              <a:gd name="connsiteX8" fmla="*/ 59321 w 2679812"/>
              <a:gd name="connsiteY8" fmla="*/ 635363 h 635363"/>
              <a:gd name="connsiteX9" fmla="*/ 0 w 2679812"/>
              <a:gd name="connsiteY9" fmla="*/ 614348 h 635363"/>
              <a:gd name="connsiteX10" fmla="*/ 243742 w 2679812"/>
              <a:gd name="connsiteY10" fmla="*/ 232222 h 635363"/>
              <a:gd name="connsiteX11" fmla="*/ 330683 w 2679812"/>
              <a:gd name="connsiteY11" fmla="*/ 50713 h 635363"/>
              <a:gd name="connsiteX12" fmla="*/ 461060 w 2679812"/>
              <a:gd name="connsiteY12" fmla="*/ 0 h 635363"/>
              <a:gd name="connsiteX0" fmla="*/ 461060 w 2679812"/>
              <a:gd name="connsiteY0" fmla="*/ 0 h 635363"/>
              <a:gd name="connsiteX1" fmla="*/ 2574045 w 2679812"/>
              <a:gd name="connsiteY1" fmla="*/ 775 h 635363"/>
              <a:gd name="connsiteX2" fmla="*/ 2648834 w 2679812"/>
              <a:gd name="connsiteY2" fmla="*/ 31754 h 635363"/>
              <a:gd name="connsiteX3" fmla="*/ 2679812 w 2679812"/>
              <a:gd name="connsiteY3" fmla="*/ 106543 h 635363"/>
              <a:gd name="connsiteX4" fmla="*/ 2679812 w 2679812"/>
              <a:gd name="connsiteY4" fmla="*/ 635363 h 635363"/>
              <a:gd name="connsiteX5" fmla="*/ 2679812 w 2679812"/>
              <a:gd name="connsiteY5" fmla="*/ 635363 h 635363"/>
              <a:gd name="connsiteX6" fmla="*/ 2679812 w 2679812"/>
              <a:gd name="connsiteY6" fmla="*/ 635363 h 635363"/>
              <a:gd name="connsiteX7" fmla="*/ 59321 w 2679812"/>
              <a:gd name="connsiteY7" fmla="*/ 635363 h 635363"/>
              <a:gd name="connsiteX8" fmla="*/ 0 w 2679812"/>
              <a:gd name="connsiteY8" fmla="*/ 614348 h 635363"/>
              <a:gd name="connsiteX9" fmla="*/ 243742 w 2679812"/>
              <a:gd name="connsiteY9" fmla="*/ 232222 h 635363"/>
              <a:gd name="connsiteX10" fmla="*/ 330683 w 2679812"/>
              <a:gd name="connsiteY10" fmla="*/ 50713 h 635363"/>
              <a:gd name="connsiteX11" fmla="*/ 461060 w 2679812"/>
              <a:gd name="connsiteY11" fmla="*/ 0 h 635363"/>
              <a:gd name="connsiteX0" fmla="*/ 461060 w 2679812"/>
              <a:gd name="connsiteY0" fmla="*/ 0 h 635363"/>
              <a:gd name="connsiteX1" fmla="*/ 2574045 w 2679812"/>
              <a:gd name="connsiteY1" fmla="*/ 775 h 635363"/>
              <a:gd name="connsiteX2" fmla="*/ 2648834 w 2679812"/>
              <a:gd name="connsiteY2" fmla="*/ 31754 h 635363"/>
              <a:gd name="connsiteX3" fmla="*/ 2679812 w 2679812"/>
              <a:gd name="connsiteY3" fmla="*/ 106543 h 635363"/>
              <a:gd name="connsiteX4" fmla="*/ 2679812 w 2679812"/>
              <a:gd name="connsiteY4" fmla="*/ 635363 h 635363"/>
              <a:gd name="connsiteX5" fmla="*/ 2679812 w 2679812"/>
              <a:gd name="connsiteY5" fmla="*/ 635363 h 635363"/>
              <a:gd name="connsiteX6" fmla="*/ 2679812 w 2679812"/>
              <a:gd name="connsiteY6" fmla="*/ 635363 h 635363"/>
              <a:gd name="connsiteX7" fmla="*/ 0 w 2679812"/>
              <a:gd name="connsiteY7" fmla="*/ 614348 h 635363"/>
              <a:gd name="connsiteX8" fmla="*/ 243742 w 2679812"/>
              <a:gd name="connsiteY8" fmla="*/ 232222 h 635363"/>
              <a:gd name="connsiteX9" fmla="*/ 330683 w 2679812"/>
              <a:gd name="connsiteY9" fmla="*/ 50713 h 635363"/>
              <a:gd name="connsiteX10" fmla="*/ 461060 w 2679812"/>
              <a:gd name="connsiteY10" fmla="*/ 0 h 635363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43742 w 2679812"/>
              <a:gd name="connsiteY8" fmla="*/ 235835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43742 w 2679812"/>
              <a:gd name="connsiteY8" fmla="*/ 235835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43742 w 2679812"/>
              <a:gd name="connsiteY8" fmla="*/ 235835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35969 w 2679812"/>
              <a:gd name="connsiteY8" fmla="*/ 235700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14061 h 649424"/>
              <a:gd name="connsiteX1" fmla="*/ 2574045 w 2679812"/>
              <a:gd name="connsiteY1" fmla="*/ 14836 h 649424"/>
              <a:gd name="connsiteX2" fmla="*/ 2648834 w 2679812"/>
              <a:gd name="connsiteY2" fmla="*/ 45815 h 649424"/>
              <a:gd name="connsiteX3" fmla="*/ 2679812 w 2679812"/>
              <a:gd name="connsiteY3" fmla="*/ 120604 h 649424"/>
              <a:gd name="connsiteX4" fmla="*/ 2679812 w 2679812"/>
              <a:gd name="connsiteY4" fmla="*/ 649424 h 649424"/>
              <a:gd name="connsiteX5" fmla="*/ 2679812 w 2679812"/>
              <a:gd name="connsiteY5" fmla="*/ 649424 h 649424"/>
              <a:gd name="connsiteX6" fmla="*/ 2679812 w 2679812"/>
              <a:gd name="connsiteY6" fmla="*/ 649424 h 649424"/>
              <a:gd name="connsiteX7" fmla="*/ 0 w 2679812"/>
              <a:gd name="connsiteY7" fmla="*/ 628409 h 649424"/>
              <a:gd name="connsiteX8" fmla="*/ 235969 w 2679812"/>
              <a:gd name="connsiteY8" fmla="*/ 246148 h 649424"/>
              <a:gd name="connsiteX9" fmla="*/ 308747 w 2679812"/>
              <a:gd name="connsiteY9" fmla="*/ 99204 h 649424"/>
              <a:gd name="connsiteX10" fmla="*/ 461060 w 2679812"/>
              <a:gd name="connsiteY10" fmla="*/ 14061 h 649424"/>
              <a:gd name="connsiteX0" fmla="*/ 461060 w 2679812"/>
              <a:gd name="connsiteY0" fmla="*/ 2023 h 637386"/>
              <a:gd name="connsiteX1" fmla="*/ 2574045 w 2679812"/>
              <a:gd name="connsiteY1" fmla="*/ 2798 h 637386"/>
              <a:gd name="connsiteX2" fmla="*/ 2648834 w 2679812"/>
              <a:gd name="connsiteY2" fmla="*/ 33777 h 637386"/>
              <a:gd name="connsiteX3" fmla="*/ 2679812 w 2679812"/>
              <a:gd name="connsiteY3" fmla="*/ 108566 h 637386"/>
              <a:gd name="connsiteX4" fmla="*/ 2679812 w 2679812"/>
              <a:gd name="connsiteY4" fmla="*/ 637386 h 637386"/>
              <a:gd name="connsiteX5" fmla="*/ 2679812 w 2679812"/>
              <a:gd name="connsiteY5" fmla="*/ 637386 h 637386"/>
              <a:gd name="connsiteX6" fmla="*/ 2679812 w 2679812"/>
              <a:gd name="connsiteY6" fmla="*/ 637386 h 637386"/>
              <a:gd name="connsiteX7" fmla="*/ 0 w 2679812"/>
              <a:gd name="connsiteY7" fmla="*/ 616371 h 637386"/>
              <a:gd name="connsiteX8" fmla="*/ 235969 w 2679812"/>
              <a:gd name="connsiteY8" fmla="*/ 234110 h 637386"/>
              <a:gd name="connsiteX9" fmla="*/ 308747 w 2679812"/>
              <a:gd name="connsiteY9" fmla="*/ 87166 h 637386"/>
              <a:gd name="connsiteX10" fmla="*/ 461060 w 2679812"/>
              <a:gd name="connsiteY10" fmla="*/ 2023 h 637386"/>
              <a:gd name="connsiteX0" fmla="*/ 461060 w 2679812"/>
              <a:gd name="connsiteY0" fmla="*/ 2025 h 637388"/>
              <a:gd name="connsiteX1" fmla="*/ 2574045 w 2679812"/>
              <a:gd name="connsiteY1" fmla="*/ 2800 h 637388"/>
              <a:gd name="connsiteX2" fmla="*/ 2648834 w 2679812"/>
              <a:gd name="connsiteY2" fmla="*/ 33779 h 637388"/>
              <a:gd name="connsiteX3" fmla="*/ 2679812 w 2679812"/>
              <a:gd name="connsiteY3" fmla="*/ 108568 h 637388"/>
              <a:gd name="connsiteX4" fmla="*/ 2679812 w 2679812"/>
              <a:gd name="connsiteY4" fmla="*/ 637388 h 637388"/>
              <a:gd name="connsiteX5" fmla="*/ 2679812 w 2679812"/>
              <a:gd name="connsiteY5" fmla="*/ 637388 h 637388"/>
              <a:gd name="connsiteX6" fmla="*/ 2679812 w 2679812"/>
              <a:gd name="connsiteY6" fmla="*/ 637388 h 637388"/>
              <a:gd name="connsiteX7" fmla="*/ 0 w 2679812"/>
              <a:gd name="connsiteY7" fmla="*/ 616373 h 637388"/>
              <a:gd name="connsiteX8" fmla="*/ 235969 w 2679812"/>
              <a:gd name="connsiteY8" fmla="*/ 234112 h 637388"/>
              <a:gd name="connsiteX9" fmla="*/ 308747 w 2679812"/>
              <a:gd name="connsiteY9" fmla="*/ 87168 h 637388"/>
              <a:gd name="connsiteX10" fmla="*/ 461060 w 2679812"/>
              <a:gd name="connsiteY10" fmla="*/ 2025 h 637388"/>
              <a:gd name="connsiteX0" fmla="*/ 461060 w 2679812"/>
              <a:gd name="connsiteY0" fmla="*/ 2023 h 637386"/>
              <a:gd name="connsiteX1" fmla="*/ 2574045 w 2679812"/>
              <a:gd name="connsiteY1" fmla="*/ 2798 h 637386"/>
              <a:gd name="connsiteX2" fmla="*/ 2648834 w 2679812"/>
              <a:gd name="connsiteY2" fmla="*/ 33777 h 637386"/>
              <a:gd name="connsiteX3" fmla="*/ 2679812 w 2679812"/>
              <a:gd name="connsiteY3" fmla="*/ 108566 h 637386"/>
              <a:gd name="connsiteX4" fmla="*/ 2679812 w 2679812"/>
              <a:gd name="connsiteY4" fmla="*/ 637386 h 637386"/>
              <a:gd name="connsiteX5" fmla="*/ 2679812 w 2679812"/>
              <a:gd name="connsiteY5" fmla="*/ 637386 h 637386"/>
              <a:gd name="connsiteX6" fmla="*/ 2679812 w 2679812"/>
              <a:gd name="connsiteY6" fmla="*/ 637386 h 637386"/>
              <a:gd name="connsiteX7" fmla="*/ 0 w 2679812"/>
              <a:gd name="connsiteY7" fmla="*/ 616371 h 637386"/>
              <a:gd name="connsiteX8" fmla="*/ 235969 w 2679812"/>
              <a:gd name="connsiteY8" fmla="*/ 234110 h 637386"/>
              <a:gd name="connsiteX9" fmla="*/ 308747 w 2679812"/>
              <a:gd name="connsiteY9" fmla="*/ 87166 h 637386"/>
              <a:gd name="connsiteX10" fmla="*/ 461060 w 2679812"/>
              <a:gd name="connsiteY10" fmla="*/ 2023 h 637386"/>
              <a:gd name="connsiteX0" fmla="*/ 461060 w 2679812"/>
              <a:gd name="connsiteY0" fmla="*/ 2025 h 637388"/>
              <a:gd name="connsiteX1" fmla="*/ 2574045 w 2679812"/>
              <a:gd name="connsiteY1" fmla="*/ 2800 h 637388"/>
              <a:gd name="connsiteX2" fmla="*/ 2648834 w 2679812"/>
              <a:gd name="connsiteY2" fmla="*/ 33779 h 637388"/>
              <a:gd name="connsiteX3" fmla="*/ 2679812 w 2679812"/>
              <a:gd name="connsiteY3" fmla="*/ 108568 h 637388"/>
              <a:gd name="connsiteX4" fmla="*/ 2679812 w 2679812"/>
              <a:gd name="connsiteY4" fmla="*/ 637388 h 637388"/>
              <a:gd name="connsiteX5" fmla="*/ 2679812 w 2679812"/>
              <a:gd name="connsiteY5" fmla="*/ 637388 h 637388"/>
              <a:gd name="connsiteX6" fmla="*/ 2679812 w 2679812"/>
              <a:gd name="connsiteY6" fmla="*/ 637388 h 637388"/>
              <a:gd name="connsiteX7" fmla="*/ 0 w 2679812"/>
              <a:gd name="connsiteY7" fmla="*/ 616373 h 637388"/>
              <a:gd name="connsiteX8" fmla="*/ 235969 w 2679812"/>
              <a:gd name="connsiteY8" fmla="*/ 234112 h 637388"/>
              <a:gd name="connsiteX9" fmla="*/ 308747 w 2679812"/>
              <a:gd name="connsiteY9" fmla="*/ 87168 h 637388"/>
              <a:gd name="connsiteX10" fmla="*/ 461060 w 2679812"/>
              <a:gd name="connsiteY10" fmla="*/ 2025 h 637388"/>
              <a:gd name="connsiteX0" fmla="*/ 461060 w 2679812"/>
              <a:gd name="connsiteY0" fmla="*/ 2023 h 637386"/>
              <a:gd name="connsiteX1" fmla="*/ 2574045 w 2679812"/>
              <a:gd name="connsiteY1" fmla="*/ 2798 h 637386"/>
              <a:gd name="connsiteX2" fmla="*/ 2648834 w 2679812"/>
              <a:gd name="connsiteY2" fmla="*/ 33777 h 637386"/>
              <a:gd name="connsiteX3" fmla="*/ 2679812 w 2679812"/>
              <a:gd name="connsiteY3" fmla="*/ 108566 h 637386"/>
              <a:gd name="connsiteX4" fmla="*/ 2679812 w 2679812"/>
              <a:gd name="connsiteY4" fmla="*/ 637386 h 637386"/>
              <a:gd name="connsiteX5" fmla="*/ 2679812 w 2679812"/>
              <a:gd name="connsiteY5" fmla="*/ 637386 h 637386"/>
              <a:gd name="connsiteX6" fmla="*/ 2679812 w 2679812"/>
              <a:gd name="connsiteY6" fmla="*/ 637386 h 637386"/>
              <a:gd name="connsiteX7" fmla="*/ 0 w 2679812"/>
              <a:gd name="connsiteY7" fmla="*/ 616371 h 637386"/>
              <a:gd name="connsiteX8" fmla="*/ 235969 w 2679812"/>
              <a:gd name="connsiteY8" fmla="*/ 234110 h 637386"/>
              <a:gd name="connsiteX9" fmla="*/ 308747 w 2679812"/>
              <a:gd name="connsiteY9" fmla="*/ 87166 h 637386"/>
              <a:gd name="connsiteX10" fmla="*/ 461060 w 2679812"/>
              <a:gd name="connsiteY10" fmla="*/ 2023 h 637386"/>
              <a:gd name="connsiteX0" fmla="*/ 461060 w 2679812"/>
              <a:gd name="connsiteY0" fmla="*/ -1 h 635362"/>
              <a:gd name="connsiteX1" fmla="*/ 2574045 w 2679812"/>
              <a:gd name="connsiteY1" fmla="*/ 774 h 635362"/>
              <a:gd name="connsiteX2" fmla="*/ 2648834 w 2679812"/>
              <a:gd name="connsiteY2" fmla="*/ 31753 h 635362"/>
              <a:gd name="connsiteX3" fmla="*/ 2679812 w 2679812"/>
              <a:gd name="connsiteY3" fmla="*/ 106542 h 635362"/>
              <a:gd name="connsiteX4" fmla="*/ 2679812 w 2679812"/>
              <a:gd name="connsiteY4" fmla="*/ 635362 h 635362"/>
              <a:gd name="connsiteX5" fmla="*/ 2679812 w 2679812"/>
              <a:gd name="connsiteY5" fmla="*/ 635362 h 635362"/>
              <a:gd name="connsiteX6" fmla="*/ 2679812 w 2679812"/>
              <a:gd name="connsiteY6" fmla="*/ 635362 h 635362"/>
              <a:gd name="connsiteX7" fmla="*/ 0 w 2679812"/>
              <a:gd name="connsiteY7" fmla="*/ 614347 h 635362"/>
              <a:gd name="connsiteX8" fmla="*/ 235969 w 2679812"/>
              <a:gd name="connsiteY8" fmla="*/ 232086 h 635362"/>
              <a:gd name="connsiteX9" fmla="*/ 308747 w 2679812"/>
              <a:gd name="connsiteY9" fmla="*/ 85142 h 635362"/>
              <a:gd name="connsiteX10" fmla="*/ 461060 w 2679812"/>
              <a:gd name="connsiteY10" fmla="*/ -1 h 635362"/>
              <a:gd name="connsiteX0" fmla="*/ 461060 w 2679812"/>
              <a:gd name="connsiteY0" fmla="*/ 1 h 635364"/>
              <a:gd name="connsiteX1" fmla="*/ 2574045 w 2679812"/>
              <a:gd name="connsiteY1" fmla="*/ 776 h 635364"/>
              <a:gd name="connsiteX2" fmla="*/ 2648834 w 2679812"/>
              <a:gd name="connsiteY2" fmla="*/ 31755 h 635364"/>
              <a:gd name="connsiteX3" fmla="*/ 2679812 w 2679812"/>
              <a:gd name="connsiteY3" fmla="*/ 106544 h 635364"/>
              <a:gd name="connsiteX4" fmla="*/ 2679812 w 2679812"/>
              <a:gd name="connsiteY4" fmla="*/ 635364 h 635364"/>
              <a:gd name="connsiteX5" fmla="*/ 2679812 w 2679812"/>
              <a:gd name="connsiteY5" fmla="*/ 635364 h 635364"/>
              <a:gd name="connsiteX6" fmla="*/ 0 w 2679812"/>
              <a:gd name="connsiteY6" fmla="*/ 614349 h 635364"/>
              <a:gd name="connsiteX7" fmla="*/ 235969 w 2679812"/>
              <a:gd name="connsiteY7" fmla="*/ 232088 h 635364"/>
              <a:gd name="connsiteX8" fmla="*/ 308747 w 2679812"/>
              <a:gd name="connsiteY8" fmla="*/ 85144 h 635364"/>
              <a:gd name="connsiteX9" fmla="*/ 461060 w 2679812"/>
              <a:gd name="connsiteY9" fmla="*/ 1 h 635364"/>
              <a:gd name="connsiteX0" fmla="*/ 461060 w 2913910"/>
              <a:gd name="connsiteY0" fmla="*/ -1 h 635364"/>
              <a:gd name="connsiteX1" fmla="*/ 2574045 w 2913910"/>
              <a:gd name="connsiteY1" fmla="*/ 774 h 635364"/>
              <a:gd name="connsiteX2" fmla="*/ 2648834 w 2913910"/>
              <a:gd name="connsiteY2" fmla="*/ 31753 h 635364"/>
              <a:gd name="connsiteX3" fmla="*/ 2679812 w 2913910"/>
              <a:gd name="connsiteY3" fmla="*/ 106542 h 635364"/>
              <a:gd name="connsiteX4" fmla="*/ 2679812 w 2913910"/>
              <a:gd name="connsiteY4" fmla="*/ 635362 h 635364"/>
              <a:gd name="connsiteX5" fmla="*/ 2913910 w 2913910"/>
              <a:gd name="connsiteY5" fmla="*/ 635364 h 635364"/>
              <a:gd name="connsiteX6" fmla="*/ 0 w 2913910"/>
              <a:gd name="connsiteY6" fmla="*/ 614347 h 635364"/>
              <a:gd name="connsiteX7" fmla="*/ 235969 w 2913910"/>
              <a:gd name="connsiteY7" fmla="*/ 232086 h 635364"/>
              <a:gd name="connsiteX8" fmla="*/ 308747 w 2913910"/>
              <a:gd name="connsiteY8" fmla="*/ 85142 h 635364"/>
              <a:gd name="connsiteX9" fmla="*/ 461060 w 2913910"/>
              <a:gd name="connsiteY9" fmla="*/ -1 h 635364"/>
              <a:gd name="connsiteX0" fmla="*/ 461060 w 2913910"/>
              <a:gd name="connsiteY0" fmla="*/ 1 h 635366"/>
              <a:gd name="connsiteX1" fmla="*/ 2574045 w 2913910"/>
              <a:gd name="connsiteY1" fmla="*/ 776 h 635366"/>
              <a:gd name="connsiteX2" fmla="*/ 2648834 w 2913910"/>
              <a:gd name="connsiteY2" fmla="*/ 31755 h 635366"/>
              <a:gd name="connsiteX3" fmla="*/ 2679812 w 2913910"/>
              <a:gd name="connsiteY3" fmla="*/ 106544 h 635366"/>
              <a:gd name="connsiteX4" fmla="*/ 2913910 w 2913910"/>
              <a:gd name="connsiteY4" fmla="*/ 635366 h 635366"/>
              <a:gd name="connsiteX5" fmla="*/ 0 w 2913910"/>
              <a:gd name="connsiteY5" fmla="*/ 614349 h 635366"/>
              <a:gd name="connsiteX6" fmla="*/ 235969 w 2913910"/>
              <a:gd name="connsiteY6" fmla="*/ 232088 h 635366"/>
              <a:gd name="connsiteX7" fmla="*/ 308747 w 2913910"/>
              <a:gd name="connsiteY7" fmla="*/ 85144 h 635366"/>
              <a:gd name="connsiteX8" fmla="*/ 461060 w 2913910"/>
              <a:gd name="connsiteY8" fmla="*/ 1 h 635366"/>
              <a:gd name="connsiteX0" fmla="*/ 461060 w 2913910"/>
              <a:gd name="connsiteY0" fmla="*/ 2565 h 637930"/>
              <a:gd name="connsiteX1" fmla="*/ 2574045 w 2913910"/>
              <a:gd name="connsiteY1" fmla="*/ 3340 h 637930"/>
              <a:gd name="connsiteX2" fmla="*/ 2648834 w 2913910"/>
              <a:gd name="connsiteY2" fmla="*/ 34319 h 637930"/>
              <a:gd name="connsiteX3" fmla="*/ 2683857 w 2913910"/>
              <a:gd name="connsiteY3" fmla="*/ 209257 h 637930"/>
              <a:gd name="connsiteX4" fmla="*/ 2913910 w 2913910"/>
              <a:gd name="connsiteY4" fmla="*/ 637930 h 637930"/>
              <a:gd name="connsiteX5" fmla="*/ 0 w 2913910"/>
              <a:gd name="connsiteY5" fmla="*/ 616913 h 637930"/>
              <a:gd name="connsiteX6" fmla="*/ 235969 w 2913910"/>
              <a:gd name="connsiteY6" fmla="*/ 234652 h 637930"/>
              <a:gd name="connsiteX7" fmla="*/ 308747 w 2913910"/>
              <a:gd name="connsiteY7" fmla="*/ 87708 h 637930"/>
              <a:gd name="connsiteX8" fmla="*/ 461060 w 2913910"/>
              <a:gd name="connsiteY8" fmla="*/ 2565 h 63793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48834 w 2913910"/>
              <a:gd name="connsiteY2" fmla="*/ 35989 h 639600"/>
              <a:gd name="connsiteX3" fmla="*/ 2683857 w 2913910"/>
              <a:gd name="connsiteY3" fmla="*/ 210927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01389 w 2913910"/>
              <a:gd name="connsiteY2" fmla="*/ 37647 h 639600"/>
              <a:gd name="connsiteX3" fmla="*/ 2683857 w 2913910"/>
              <a:gd name="connsiteY3" fmla="*/ 210927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18283 h 653648"/>
              <a:gd name="connsiteX1" fmla="*/ 2492787 w 2913910"/>
              <a:gd name="connsiteY1" fmla="*/ 14048 h 653648"/>
              <a:gd name="connsiteX2" fmla="*/ 2601389 w 2913910"/>
              <a:gd name="connsiteY2" fmla="*/ 51695 h 653648"/>
              <a:gd name="connsiteX3" fmla="*/ 2711503 w 2913910"/>
              <a:gd name="connsiteY3" fmla="*/ 324216 h 653648"/>
              <a:gd name="connsiteX4" fmla="*/ 2913910 w 2913910"/>
              <a:gd name="connsiteY4" fmla="*/ 653648 h 653648"/>
              <a:gd name="connsiteX5" fmla="*/ 0 w 2913910"/>
              <a:gd name="connsiteY5" fmla="*/ 632631 h 653648"/>
              <a:gd name="connsiteX6" fmla="*/ 235969 w 2913910"/>
              <a:gd name="connsiteY6" fmla="*/ 250370 h 653648"/>
              <a:gd name="connsiteX7" fmla="*/ 308747 w 2913910"/>
              <a:gd name="connsiteY7" fmla="*/ 103426 h 653648"/>
              <a:gd name="connsiteX8" fmla="*/ 461060 w 2913910"/>
              <a:gd name="connsiteY8" fmla="*/ 18283 h 653648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29548 w 2913910"/>
              <a:gd name="connsiteY2" fmla="*/ 69610 h 639600"/>
              <a:gd name="connsiteX3" fmla="*/ 2711503 w 2913910"/>
              <a:gd name="connsiteY3" fmla="*/ 310168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29548 w 2913910"/>
              <a:gd name="connsiteY2" fmla="*/ 69610 h 639600"/>
              <a:gd name="connsiteX3" fmla="*/ 2711503 w 2913910"/>
              <a:gd name="connsiteY3" fmla="*/ 310168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29548 w 2913910"/>
              <a:gd name="connsiteY2" fmla="*/ 69610 h 639600"/>
              <a:gd name="connsiteX3" fmla="*/ 2711503 w 2913910"/>
              <a:gd name="connsiteY3" fmla="*/ 310168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0 h 635365"/>
              <a:gd name="connsiteX1" fmla="*/ 2487647 w 2913910"/>
              <a:gd name="connsiteY1" fmla="*/ 9694 h 635365"/>
              <a:gd name="connsiteX2" fmla="*/ 2629548 w 2913910"/>
              <a:gd name="connsiteY2" fmla="*/ 65375 h 635365"/>
              <a:gd name="connsiteX3" fmla="*/ 2711503 w 2913910"/>
              <a:gd name="connsiteY3" fmla="*/ 305933 h 635365"/>
              <a:gd name="connsiteX4" fmla="*/ 2913910 w 2913910"/>
              <a:gd name="connsiteY4" fmla="*/ 635365 h 635365"/>
              <a:gd name="connsiteX5" fmla="*/ 0 w 2913910"/>
              <a:gd name="connsiteY5" fmla="*/ 614348 h 635365"/>
              <a:gd name="connsiteX6" fmla="*/ 235969 w 2913910"/>
              <a:gd name="connsiteY6" fmla="*/ 232087 h 635365"/>
              <a:gd name="connsiteX7" fmla="*/ 308747 w 2913910"/>
              <a:gd name="connsiteY7" fmla="*/ 85143 h 635365"/>
              <a:gd name="connsiteX8" fmla="*/ 461060 w 2913910"/>
              <a:gd name="connsiteY8" fmla="*/ 0 h 635365"/>
              <a:gd name="connsiteX0" fmla="*/ 461060 w 2939499"/>
              <a:gd name="connsiteY0" fmla="*/ 0 h 636273"/>
              <a:gd name="connsiteX1" fmla="*/ 2487647 w 2939499"/>
              <a:gd name="connsiteY1" fmla="*/ 9694 h 636273"/>
              <a:gd name="connsiteX2" fmla="*/ 2629548 w 2939499"/>
              <a:gd name="connsiteY2" fmla="*/ 65375 h 636273"/>
              <a:gd name="connsiteX3" fmla="*/ 2711503 w 2939499"/>
              <a:gd name="connsiteY3" fmla="*/ 305933 h 636273"/>
              <a:gd name="connsiteX4" fmla="*/ 2939499 w 2939499"/>
              <a:gd name="connsiteY4" fmla="*/ 636273 h 636273"/>
              <a:gd name="connsiteX5" fmla="*/ 0 w 2939499"/>
              <a:gd name="connsiteY5" fmla="*/ 614348 h 636273"/>
              <a:gd name="connsiteX6" fmla="*/ 235969 w 2939499"/>
              <a:gd name="connsiteY6" fmla="*/ 232087 h 636273"/>
              <a:gd name="connsiteX7" fmla="*/ 308747 w 2939499"/>
              <a:gd name="connsiteY7" fmla="*/ 85143 h 636273"/>
              <a:gd name="connsiteX8" fmla="*/ 461060 w 2939499"/>
              <a:gd name="connsiteY8" fmla="*/ 0 h 636273"/>
              <a:gd name="connsiteX0" fmla="*/ 461060 w 2939499"/>
              <a:gd name="connsiteY0" fmla="*/ 0 h 636273"/>
              <a:gd name="connsiteX1" fmla="*/ 2487647 w 2939499"/>
              <a:gd name="connsiteY1" fmla="*/ 9694 h 636273"/>
              <a:gd name="connsiteX2" fmla="*/ 2629548 w 2939499"/>
              <a:gd name="connsiteY2" fmla="*/ 65375 h 636273"/>
              <a:gd name="connsiteX3" fmla="*/ 2711503 w 2939499"/>
              <a:gd name="connsiteY3" fmla="*/ 305933 h 636273"/>
              <a:gd name="connsiteX4" fmla="*/ 2939499 w 2939499"/>
              <a:gd name="connsiteY4" fmla="*/ 636273 h 636273"/>
              <a:gd name="connsiteX5" fmla="*/ 0 w 2939499"/>
              <a:gd name="connsiteY5" fmla="*/ 614348 h 636273"/>
              <a:gd name="connsiteX6" fmla="*/ 235969 w 2939499"/>
              <a:gd name="connsiteY6" fmla="*/ 232087 h 636273"/>
              <a:gd name="connsiteX7" fmla="*/ 308747 w 2939499"/>
              <a:gd name="connsiteY7" fmla="*/ 85143 h 636273"/>
              <a:gd name="connsiteX8" fmla="*/ 461060 w 2939499"/>
              <a:gd name="connsiteY8" fmla="*/ 0 h 636273"/>
              <a:gd name="connsiteX0" fmla="*/ 461060 w 2939499"/>
              <a:gd name="connsiteY0" fmla="*/ 0 h 636273"/>
              <a:gd name="connsiteX1" fmla="*/ 2487647 w 2939499"/>
              <a:gd name="connsiteY1" fmla="*/ 9694 h 636273"/>
              <a:gd name="connsiteX2" fmla="*/ 2629548 w 2939499"/>
              <a:gd name="connsiteY2" fmla="*/ 65375 h 636273"/>
              <a:gd name="connsiteX3" fmla="*/ 2711503 w 2939499"/>
              <a:gd name="connsiteY3" fmla="*/ 305933 h 636273"/>
              <a:gd name="connsiteX4" fmla="*/ 2939499 w 2939499"/>
              <a:gd name="connsiteY4" fmla="*/ 636273 h 636273"/>
              <a:gd name="connsiteX5" fmla="*/ 0 w 2939499"/>
              <a:gd name="connsiteY5" fmla="*/ 614348 h 636273"/>
              <a:gd name="connsiteX6" fmla="*/ 235969 w 2939499"/>
              <a:gd name="connsiteY6" fmla="*/ 232087 h 636273"/>
              <a:gd name="connsiteX7" fmla="*/ 308747 w 2939499"/>
              <a:gd name="connsiteY7" fmla="*/ 85143 h 636273"/>
              <a:gd name="connsiteX8" fmla="*/ 461060 w 2939499"/>
              <a:gd name="connsiteY8" fmla="*/ 0 h 636273"/>
              <a:gd name="connsiteX0" fmla="*/ 461060 w 2956507"/>
              <a:gd name="connsiteY0" fmla="*/ 0 h 633392"/>
              <a:gd name="connsiteX1" fmla="*/ 2487647 w 2956507"/>
              <a:gd name="connsiteY1" fmla="*/ 9694 h 633392"/>
              <a:gd name="connsiteX2" fmla="*/ 2629548 w 2956507"/>
              <a:gd name="connsiteY2" fmla="*/ 65375 h 633392"/>
              <a:gd name="connsiteX3" fmla="*/ 2711503 w 2956507"/>
              <a:gd name="connsiteY3" fmla="*/ 305933 h 633392"/>
              <a:gd name="connsiteX4" fmla="*/ 2956507 w 2956507"/>
              <a:gd name="connsiteY4" fmla="*/ 633392 h 633392"/>
              <a:gd name="connsiteX5" fmla="*/ 0 w 2956507"/>
              <a:gd name="connsiteY5" fmla="*/ 614348 h 633392"/>
              <a:gd name="connsiteX6" fmla="*/ 235969 w 2956507"/>
              <a:gd name="connsiteY6" fmla="*/ 232087 h 633392"/>
              <a:gd name="connsiteX7" fmla="*/ 308747 w 2956507"/>
              <a:gd name="connsiteY7" fmla="*/ 85143 h 633392"/>
              <a:gd name="connsiteX8" fmla="*/ 461060 w 2956507"/>
              <a:gd name="connsiteY8" fmla="*/ 0 h 633392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72953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72953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3419 h 629236"/>
              <a:gd name="connsiteX1" fmla="*/ 2480221 w 2950071"/>
              <a:gd name="connsiteY1" fmla="*/ 0 h 629236"/>
              <a:gd name="connsiteX2" fmla="*/ 2629548 w 2950071"/>
              <a:gd name="connsiteY2" fmla="*/ 76372 h 629236"/>
              <a:gd name="connsiteX3" fmla="*/ 2711503 w 2950071"/>
              <a:gd name="connsiteY3" fmla="*/ 309352 h 629236"/>
              <a:gd name="connsiteX4" fmla="*/ 2950071 w 2950071"/>
              <a:gd name="connsiteY4" fmla="*/ 629236 h 629236"/>
              <a:gd name="connsiteX5" fmla="*/ 0 w 2950071"/>
              <a:gd name="connsiteY5" fmla="*/ 617767 h 629236"/>
              <a:gd name="connsiteX6" fmla="*/ 235969 w 2950071"/>
              <a:gd name="connsiteY6" fmla="*/ 235506 h 629236"/>
              <a:gd name="connsiteX7" fmla="*/ 308747 w 2950071"/>
              <a:gd name="connsiteY7" fmla="*/ 88562 h 629236"/>
              <a:gd name="connsiteX8" fmla="*/ 461060 w 2950071"/>
              <a:gd name="connsiteY8" fmla="*/ 3419 h 629236"/>
              <a:gd name="connsiteX0" fmla="*/ 461060 w 2950071"/>
              <a:gd name="connsiteY0" fmla="*/ 0 h 625817"/>
              <a:gd name="connsiteX1" fmla="*/ 2480221 w 2950071"/>
              <a:gd name="connsiteY1" fmla="*/ 9691 h 625817"/>
              <a:gd name="connsiteX2" fmla="*/ 2629548 w 2950071"/>
              <a:gd name="connsiteY2" fmla="*/ 72953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3422 h 629239"/>
              <a:gd name="connsiteX1" fmla="*/ 2480221 w 2950071"/>
              <a:gd name="connsiteY1" fmla="*/ 0 h 629239"/>
              <a:gd name="connsiteX2" fmla="*/ 2629548 w 2950071"/>
              <a:gd name="connsiteY2" fmla="*/ 76375 h 629239"/>
              <a:gd name="connsiteX3" fmla="*/ 2711503 w 2950071"/>
              <a:gd name="connsiteY3" fmla="*/ 309355 h 629239"/>
              <a:gd name="connsiteX4" fmla="*/ 2950071 w 2950071"/>
              <a:gd name="connsiteY4" fmla="*/ 629239 h 629239"/>
              <a:gd name="connsiteX5" fmla="*/ 0 w 2950071"/>
              <a:gd name="connsiteY5" fmla="*/ 617770 h 629239"/>
              <a:gd name="connsiteX6" fmla="*/ 235969 w 2950071"/>
              <a:gd name="connsiteY6" fmla="*/ 235509 h 629239"/>
              <a:gd name="connsiteX7" fmla="*/ 308747 w 2950071"/>
              <a:gd name="connsiteY7" fmla="*/ 88565 h 629239"/>
              <a:gd name="connsiteX8" fmla="*/ 461060 w 2950071"/>
              <a:gd name="connsiteY8" fmla="*/ 3422 h 629239"/>
              <a:gd name="connsiteX0" fmla="*/ 464774 w 2950071"/>
              <a:gd name="connsiteY0" fmla="*/ 0 h 632372"/>
              <a:gd name="connsiteX1" fmla="*/ 2480221 w 2950071"/>
              <a:gd name="connsiteY1" fmla="*/ 3133 h 632372"/>
              <a:gd name="connsiteX2" fmla="*/ 2629548 w 2950071"/>
              <a:gd name="connsiteY2" fmla="*/ 79508 h 632372"/>
              <a:gd name="connsiteX3" fmla="*/ 2711503 w 2950071"/>
              <a:gd name="connsiteY3" fmla="*/ 312488 h 632372"/>
              <a:gd name="connsiteX4" fmla="*/ 2950071 w 2950071"/>
              <a:gd name="connsiteY4" fmla="*/ 632372 h 632372"/>
              <a:gd name="connsiteX5" fmla="*/ 0 w 2950071"/>
              <a:gd name="connsiteY5" fmla="*/ 620903 h 632372"/>
              <a:gd name="connsiteX6" fmla="*/ 235969 w 2950071"/>
              <a:gd name="connsiteY6" fmla="*/ 238642 h 632372"/>
              <a:gd name="connsiteX7" fmla="*/ 308747 w 2950071"/>
              <a:gd name="connsiteY7" fmla="*/ 91698 h 632372"/>
              <a:gd name="connsiteX8" fmla="*/ 464774 w 2950071"/>
              <a:gd name="connsiteY8" fmla="*/ 0 h 632372"/>
              <a:gd name="connsiteX0" fmla="*/ 472201 w 2957498"/>
              <a:gd name="connsiteY0" fmla="*/ 0 h 632372"/>
              <a:gd name="connsiteX1" fmla="*/ 2487648 w 2957498"/>
              <a:gd name="connsiteY1" fmla="*/ 3133 h 632372"/>
              <a:gd name="connsiteX2" fmla="*/ 2636975 w 2957498"/>
              <a:gd name="connsiteY2" fmla="*/ 79508 h 632372"/>
              <a:gd name="connsiteX3" fmla="*/ 2718930 w 2957498"/>
              <a:gd name="connsiteY3" fmla="*/ 312488 h 632372"/>
              <a:gd name="connsiteX4" fmla="*/ 2957498 w 2957498"/>
              <a:gd name="connsiteY4" fmla="*/ 632372 h 632372"/>
              <a:gd name="connsiteX5" fmla="*/ 0 w 2957498"/>
              <a:gd name="connsiteY5" fmla="*/ 627458 h 632372"/>
              <a:gd name="connsiteX6" fmla="*/ 243396 w 2957498"/>
              <a:gd name="connsiteY6" fmla="*/ 238642 h 632372"/>
              <a:gd name="connsiteX7" fmla="*/ 316174 w 2957498"/>
              <a:gd name="connsiteY7" fmla="*/ 91698 h 632372"/>
              <a:gd name="connsiteX8" fmla="*/ 472201 w 2957498"/>
              <a:gd name="connsiteY8" fmla="*/ 0 h 632372"/>
              <a:gd name="connsiteX0" fmla="*/ 475914 w 2961211"/>
              <a:gd name="connsiteY0" fmla="*/ 0 h 632372"/>
              <a:gd name="connsiteX1" fmla="*/ 2491361 w 2961211"/>
              <a:gd name="connsiteY1" fmla="*/ 3133 h 632372"/>
              <a:gd name="connsiteX2" fmla="*/ 2640688 w 2961211"/>
              <a:gd name="connsiteY2" fmla="*/ 79508 h 632372"/>
              <a:gd name="connsiteX3" fmla="*/ 2722643 w 2961211"/>
              <a:gd name="connsiteY3" fmla="*/ 312488 h 632372"/>
              <a:gd name="connsiteX4" fmla="*/ 2961211 w 2961211"/>
              <a:gd name="connsiteY4" fmla="*/ 632372 h 632372"/>
              <a:gd name="connsiteX5" fmla="*/ 0 w 2961211"/>
              <a:gd name="connsiteY5" fmla="*/ 627458 h 632372"/>
              <a:gd name="connsiteX6" fmla="*/ 247109 w 2961211"/>
              <a:gd name="connsiteY6" fmla="*/ 238642 h 632372"/>
              <a:gd name="connsiteX7" fmla="*/ 319887 w 2961211"/>
              <a:gd name="connsiteY7" fmla="*/ 91698 h 632372"/>
              <a:gd name="connsiteX8" fmla="*/ 475914 w 2961211"/>
              <a:gd name="connsiteY8" fmla="*/ 0 h 632372"/>
              <a:gd name="connsiteX0" fmla="*/ 475914 w 2961211"/>
              <a:gd name="connsiteY0" fmla="*/ 0 h 632372"/>
              <a:gd name="connsiteX1" fmla="*/ 2491361 w 2961211"/>
              <a:gd name="connsiteY1" fmla="*/ 3133 h 632372"/>
              <a:gd name="connsiteX2" fmla="*/ 2640688 w 2961211"/>
              <a:gd name="connsiteY2" fmla="*/ 79508 h 632372"/>
              <a:gd name="connsiteX3" fmla="*/ 2722643 w 2961211"/>
              <a:gd name="connsiteY3" fmla="*/ 312488 h 632372"/>
              <a:gd name="connsiteX4" fmla="*/ 2961211 w 2961211"/>
              <a:gd name="connsiteY4" fmla="*/ 632372 h 632372"/>
              <a:gd name="connsiteX5" fmla="*/ 0 w 2961211"/>
              <a:gd name="connsiteY5" fmla="*/ 627458 h 632372"/>
              <a:gd name="connsiteX6" fmla="*/ 247109 w 2961211"/>
              <a:gd name="connsiteY6" fmla="*/ 238642 h 632372"/>
              <a:gd name="connsiteX7" fmla="*/ 319887 w 2961211"/>
              <a:gd name="connsiteY7" fmla="*/ 91698 h 632372"/>
              <a:gd name="connsiteX8" fmla="*/ 475914 w 2961211"/>
              <a:gd name="connsiteY8" fmla="*/ 0 h 632372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47109 w 2961211"/>
              <a:gd name="connsiteY6" fmla="*/ 238642 h 634013"/>
              <a:gd name="connsiteX7" fmla="*/ 319887 w 2961211"/>
              <a:gd name="connsiteY7" fmla="*/ 91698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47109 w 2961211"/>
              <a:gd name="connsiteY6" fmla="*/ 238642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35934 w 2961211"/>
              <a:gd name="connsiteY6" fmla="*/ 242588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35934 w 2961211"/>
              <a:gd name="connsiteY6" fmla="*/ 242588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35934 w 2961211"/>
              <a:gd name="connsiteY6" fmla="*/ 242588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961211" h="634013">
                <a:moveTo>
                  <a:pt x="475914" y="0"/>
                </a:moveTo>
                <a:lnTo>
                  <a:pt x="2491361" y="3133"/>
                </a:lnTo>
                <a:cubicBezTo>
                  <a:pt x="2552825" y="1090"/>
                  <a:pt x="2602141" y="27949"/>
                  <a:pt x="2640688" y="79508"/>
                </a:cubicBezTo>
                <a:cubicBezTo>
                  <a:pt x="2679235" y="131067"/>
                  <a:pt x="2699014" y="232458"/>
                  <a:pt x="2722643" y="312488"/>
                </a:cubicBezTo>
                <a:cubicBezTo>
                  <a:pt x="2746272" y="392518"/>
                  <a:pt x="2785913" y="624684"/>
                  <a:pt x="2961211" y="632372"/>
                </a:cubicBezTo>
                <a:lnTo>
                  <a:pt x="0" y="634013"/>
                </a:lnTo>
                <a:cubicBezTo>
                  <a:pt x="170609" y="625797"/>
                  <a:pt x="201085" y="341785"/>
                  <a:pt x="235934" y="242588"/>
                </a:cubicBezTo>
                <a:cubicBezTo>
                  <a:pt x="270783" y="143391"/>
                  <a:pt x="279389" y="115426"/>
                  <a:pt x="319386" y="74995"/>
                </a:cubicBezTo>
                <a:cubicBezTo>
                  <a:pt x="359383" y="34564"/>
                  <a:pt x="396464" y="801"/>
                  <a:pt x="475914" y="0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/>
              </a:gs>
              <a:gs pos="33000">
                <a:schemeClr val="accent2">
                  <a:lumMod val="75000"/>
                </a:schemeClr>
              </a:gs>
              <a:gs pos="85000">
                <a:schemeClr val="accent2">
                  <a:lumMod val="50000"/>
                </a:schemeClr>
              </a:gs>
            </a:gsLst>
            <a:lin ang="8100000" scaled="1"/>
            <a:tileRect/>
          </a:gradFill>
          <a:ln w="6350" cmpd="sng">
            <a:noFill/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soft" dir="t">
              <a:rot lat="0" lon="0" rev="19800000"/>
            </a:lightRig>
          </a:scene3d>
          <a:sp3d prstMaterial="softEdge">
            <a:bevelT w="19050" h="190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6"/>
          <p:cNvSpPr>
            <a:spLocks noChangeAspect="1"/>
          </p:cNvSpPr>
          <p:nvPr userDrawn="1"/>
        </p:nvSpPr>
        <p:spPr bwMode="gray">
          <a:xfrm rot="20517034" flipH="1" flipV="1">
            <a:off x="4135596" y="5140560"/>
            <a:ext cx="4565948" cy="553670"/>
          </a:xfrm>
          <a:custGeom>
            <a:avLst/>
            <a:gdLst>
              <a:gd name="connsiteX0" fmla="*/ 105767 w 2620491"/>
              <a:gd name="connsiteY0" fmla="*/ 0 h 634588"/>
              <a:gd name="connsiteX1" fmla="*/ 2514724 w 2620491"/>
              <a:gd name="connsiteY1" fmla="*/ 0 h 634588"/>
              <a:gd name="connsiteX2" fmla="*/ 2589513 w 2620491"/>
              <a:gd name="connsiteY2" fmla="*/ 30979 h 634588"/>
              <a:gd name="connsiteX3" fmla="*/ 2620491 w 2620491"/>
              <a:gd name="connsiteY3" fmla="*/ 105768 h 634588"/>
              <a:gd name="connsiteX4" fmla="*/ 2620491 w 2620491"/>
              <a:gd name="connsiteY4" fmla="*/ 634588 h 634588"/>
              <a:gd name="connsiteX5" fmla="*/ 2620491 w 2620491"/>
              <a:gd name="connsiteY5" fmla="*/ 634588 h 634588"/>
              <a:gd name="connsiteX6" fmla="*/ 2620491 w 2620491"/>
              <a:gd name="connsiteY6" fmla="*/ 634588 h 634588"/>
              <a:gd name="connsiteX7" fmla="*/ 0 w 2620491"/>
              <a:gd name="connsiteY7" fmla="*/ 634588 h 634588"/>
              <a:gd name="connsiteX8" fmla="*/ 0 w 2620491"/>
              <a:gd name="connsiteY8" fmla="*/ 634588 h 634588"/>
              <a:gd name="connsiteX9" fmla="*/ 0 w 2620491"/>
              <a:gd name="connsiteY9" fmla="*/ 634588 h 634588"/>
              <a:gd name="connsiteX10" fmla="*/ 0 w 2620491"/>
              <a:gd name="connsiteY10" fmla="*/ 105767 h 634588"/>
              <a:gd name="connsiteX11" fmla="*/ 30979 w 2620491"/>
              <a:gd name="connsiteY11" fmla="*/ 30978 h 634588"/>
              <a:gd name="connsiteX12" fmla="*/ 105768 w 2620491"/>
              <a:gd name="connsiteY12" fmla="*/ 0 h 634588"/>
              <a:gd name="connsiteX13" fmla="*/ 105767 w 2620491"/>
              <a:gd name="connsiteY13" fmla="*/ 0 h 634588"/>
              <a:gd name="connsiteX0" fmla="*/ 401739 w 2620491"/>
              <a:gd name="connsiteY0" fmla="*/ 0 h 635363"/>
              <a:gd name="connsiteX1" fmla="*/ 2514724 w 2620491"/>
              <a:gd name="connsiteY1" fmla="*/ 775 h 635363"/>
              <a:gd name="connsiteX2" fmla="*/ 2589513 w 2620491"/>
              <a:gd name="connsiteY2" fmla="*/ 31754 h 635363"/>
              <a:gd name="connsiteX3" fmla="*/ 2620491 w 2620491"/>
              <a:gd name="connsiteY3" fmla="*/ 106543 h 635363"/>
              <a:gd name="connsiteX4" fmla="*/ 2620491 w 2620491"/>
              <a:gd name="connsiteY4" fmla="*/ 635363 h 635363"/>
              <a:gd name="connsiteX5" fmla="*/ 2620491 w 2620491"/>
              <a:gd name="connsiteY5" fmla="*/ 635363 h 635363"/>
              <a:gd name="connsiteX6" fmla="*/ 2620491 w 2620491"/>
              <a:gd name="connsiteY6" fmla="*/ 635363 h 635363"/>
              <a:gd name="connsiteX7" fmla="*/ 0 w 2620491"/>
              <a:gd name="connsiteY7" fmla="*/ 635363 h 635363"/>
              <a:gd name="connsiteX8" fmla="*/ 0 w 2620491"/>
              <a:gd name="connsiteY8" fmla="*/ 635363 h 635363"/>
              <a:gd name="connsiteX9" fmla="*/ 0 w 2620491"/>
              <a:gd name="connsiteY9" fmla="*/ 635363 h 635363"/>
              <a:gd name="connsiteX10" fmla="*/ 0 w 2620491"/>
              <a:gd name="connsiteY10" fmla="*/ 106542 h 635363"/>
              <a:gd name="connsiteX11" fmla="*/ 30979 w 2620491"/>
              <a:gd name="connsiteY11" fmla="*/ 31753 h 635363"/>
              <a:gd name="connsiteX12" fmla="*/ 105768 w 2620491"/>
              <a:gd name="connsiteY12" fmla="*/ 775 h 635363"/>
              <a:gd name="connsiteX13" fmla="*/ 401739 w 2620491"/>
              <a:gd name="connsiteY13" fmla="*/ 0 h 635363"/>
              <a:gd name="connsiteX0" fmla="*/ 437716 w 2656468"/>
              <a:gd name="connsiteY0" fmla="*/ 0 h 635363"/>
              <a:gd name="connsiteX1" fmla="*/ 2550701 w 2656468"/>
              <a:gd name="connsiteY1" fmla="*/ 775 h 635363"/>
              <a:gd name="connsiteX2" fmla="*/ 2625490 w 2656468"/>
              <a:gd name="connsiteY2" fmla="*/ 31754 h 635363"/>
              <a:gd name="connsiteX3" fmla="*/ 2656468 w 2656468"/>
              <a:gd name="connsiteY3" fmla="*/ 106543 h 635363"/>
              <a:gd name="connsiteX4" fmla="*/ 2656468 w 2656468"/>
              <a:gd name="connsiteY4" fmla="*/ 635363 h 635363"/>
              <a:gd name="connsiteX5" fmla="*/ 2656468 w 2656468"/>
              <a:gd name="connsiteY5" fmla="*/ 635363 h 635363"/>
              <a:gd name="connsiteX6" fmla="*/ 2656468 w 2656468"/>
              <a:gd name="connsiteY6" fmla="*/ 635363 h 635363"/>
              <a:gd name="connsiteX7" fmla="*/ 35977 w 2656468"/>
              <a:gd name="connsiteY7" fmla="*/ 635363 h 635363"/>
              <a:gd name="connsiteX8" fmla="*/ 35977 w 2656468"/>
              <a:gd name="connsiteY8" fmla="*/ 635363 h 635363"/>
              <a:gd name="connsiteX9" fmla="*/ 35977 w 2656468"/>
              <a:gd name="connsiteY9" fmla="*/ 635363 h 635363"/>
              <a:gd name="connsiteX10" fmla="*/ 35977 w 2656468"/>
              <a:gd name="connsiteY10" fmla="*/ 106542 h 635363"/>
              <a:gd name="connsiteX11" fmla="*/ 66956 w 2656468"/>
              <a:gd name="connsiteY11" fmla="*/ 31753 h 635363"/>
              <a:gd name="connsiteX12" fmla="*/ 437716 w 2656468"/>
              <a:gd name="connsiteY12" fmla="*/ 0 h 635363"/>
              <a:gd name="connsiteX0" fmla="*/ 413957 w 2632709"/>
              <a:gd name="connsiteY0" fmla="*/ 6650 h 642013"/>
              <a:gd name="connsiteX1" fmla="*/ 2526942 w 2632709"/>
              <a:gd name="connsiteY1" fmla="*/ 7425 h 642013"/>
              <a:gd name="connsiteX2" fmla="*/ 2601731 w 2632709"/>
              <a:gd name="connsiteY2" fmla="*/ 38404 h 642013"/>
              <a:gd name="connsiteX3" fmla="*/ 2632709 w 2632709"/>
              <a:gd name="connsiteY3" fmla="*/ 113193 h 642013"/>
              <a:gd name="connsiteX4" fmla="*/ 2632709 w 2632709"/>
              <a:gd name="connsiteY4" fmla="*/ 642013 h 642013"/>
              <a:gd name="connsiteX5" fmla="*/ 2632709 w 2632709"/>
              <a:gd name="connsiteY5" fmla="*/ 642013 h 642013"/>
              <a:gd name="connsiteX6" fmla="*/ 2632709 w 2632709"/>
              <a:gd name="connsiteY6" fmla="*/ 642013 h 642013"/>
              <a:gd name="connsiteX7" fmla="*/ 12218 w 2632709"/>
              <a:gd name="connsiteY7" fmla="*/ 642013 h 642013"/>
              <a:gd name="connsiteX8" fmla="*/ 12218 w 2632709"/>
              <a:gd name="connsiteY8" fmla="*/ 642013 h 642013"/>
              <a:gd name="connsiteX9" fmla="*/ 12218 w 2632709"/>
              <a:gd name="connsiteY9" fmla="*/ 642013 h 642013"/>
              <a:gd name="connsiteX10" fmla="*/ 12218 w 2632709"/>
              <a:gd name="connsiteY10" fmla="*/ 113192 h 642013"/>
              <a:gd name="connsiteX11" fmla="*/ 373863 w 2632709"/>
              <a:gd name="connsiteY11" fmla="*/ 17757 h 642013"/>
              <a:gd name="connsiteX12" fmla="*/ 413957 w 2632709"/>
              <a:gd name="connsiteY12" fmla="*/ 6650 h 642013"/>
              <a:gd name="connsiteX0" fmla="*/ 401739 w 2620491"/>
              <a:gd name="connsiteY0" fmla="*/ 6650 h 642013"/>
              <a:gd name="connsiteX1" fmla="*/ 2514724 w 2620491"/>
              <a:gd name="connsiteY1" fmla="*/ 7425 h 642013"/>
              <a:gd name="connsiteX2" fmla="*/ 2589513 w 2620491"/>
              <a:gd name="connsiteY2" fmla="*/ 38404 h 642013"/>
              <a:gd name="connsiteX3" fmla="*/ 2620491 w 2620491"/>
              <a:gd name="connsiteY3" fmla="*/ 113193 h 642013"/>
              <a:gd name="connsiteX4" fmla="*/ 2620491 w 2620491"/>
              <a:gd name="connsiteY4" fmla="*/ 642013 h 642013"/>
              <a:gd name="connsiteX5" fmla="*/ 2620491 w 2620491"/>
              <a:gd name="connsiteY5" fmla="*/ 642013 h 642013"/>
              <a:gd name="connsiteX6" fmla="*/ 2620491 w 2620491"/>
              <a:gd name="connsiteY6" fmla="*/ 642013 h 642013"/>
              <a:gd name="connsiteX7" fmla="*/ 0 w 2620491"/>
              <a:gd name="connsiteY7" fmla="*/ 642013 h 642013"/>
              <a:gd name="connsiteX8" fmla="*/ 0 w 2620491"/>
              <a:gd name="connsiteY8" fmla="*/ 642013 h 642013"/>
              <a:gd name="connsiteX9" fmla="*/ 0 w 2620491"/>
              <a:gd name="connsiteY9" fmla="*/ 642013 h 642013"/>
              <a:gd name="connsiteX10" fmla="*/ 0 w 2620491"/>
              <a:gd name="connsiteY10" fmla="*/ 113192 h 642013"/>
              <a:gd name="connsiteX11" fmla="*/ 361645 w 2620491"/>
              <a:gd name="connsiteY11" fmla="*/ 17757 h 642013"/>
              <a:gd name="connsiteX12" fmla="*/ 401739 w 2620491"/>
              <a:gd name="connsiteY12" fmla="*/ 6650 h 642013"/>
              <a:gd name="connsiteX0" fmla="*/ 401739 w 2620491"/>
              <a:gd name="connsiteY0" fmla="*/ 27596 h 662959"/>
              <a:gd name="connsiteX1" fmla="*/ 2514724 w 2620491"/>
              <a:gd name="connsiteY1" fmla="*/ 28371 h 662959"/>
              <a:gd name="connsiteX2" fmla="*/ 2589513 w 2620491"/>
              <a:gd name="connsiteY2" fmla="*/ 59350 h 662959"/>
              <a:gd name="connsiteX3" fmla="*/ 2620491 w 2620491"/>
              <a:gd name="connsiteY3" fmla="*/ 134139 h 662959"/>
              <a:gd name="connsiteX4" fmla="*/ 2620491 w 2620491"/>
              <a:gd name="connsiteY4" fmla="*/ 662959 h 662959"/>
              <a:gd name="connsiteX5" fmla="*/ 2620491 w 2620491"/>
              <a:gd name="connsiteY5" fmla="*/ 662959 h 662959"/>
              <a:gd name="connsiteX6" fmla="*/ 2620491 w 2620491"/>
              <a:gd name="connsiteY6" fmla="*/ 662959 h 662959"/>
              <a:gd name="connsiteX7" fmla="*/ 0 w 2620491"/>
              <a:gd name="connsiteY7" fmla="*/ 662959 h 662959"/>
              <a:gd name="connsiteX8" fmla="*/ 0 w 2620491"/>
              <a:gd name="connsiteY8" fmla="*/ 662959 h 662959"/>
              <a:gd name="connsiteX9" fmla="*/ 0 w 2620491"/>
              <a:gd name="connsiteY9" fmla="*/ 662959 h 662959"/>
              <a:gd name="connsiteX10" fmla="*/ 184421 w 2620491"/>
              <a:gd name="connsiteY10" fmla="*/ 259818 h 662959"/>
              <a:gd name="connsiteX11" fmla="*/ 361645 w 2620491"/>
              <a:gd name="connsiteY11" fmla="*/ 38703 h 662959"/>
              <a:gd name="connsiteX12" fmla="*/ 401739 w 2620491"/>
              <a:gd name="connsiteY12" fmla="*/ 27596 h 662959"/>
              <a:gd name="connsiteX0" fmla="*/ 401739 w 2620491"/>
              <a:gd name="connsiteY0" fmla="*/ 0 h 635363"/>
              <a:gd name="connsiteX1" fmla="*/ 2514724 w 2620491"/>
              <a:gd name="connsiteY1" fmla="*/ 775 h 635363"/>
              <a:gd name="connsiteX2" fmla="*/ 2589513 w 2620491"/>
              <a:gd name="connsiteY2" fmla="*/ 31754 h 635363"/>
              <a:gd name="connsiteX3" fmla="*/ 2620491 w 2620491"/>
              <a:gd name="connsiteY3" fmla="*/ 106543 h 635363"/>
              <a:gd name="connsiteX4" fmla="*/ 2620491 w 2620491"/>
              <a:gd name="connsiteY4" fmla="*/ 635363 h 635363"/>
              <a:gd name="connsiteX5" fmla="*/ 2620491 w 2620491"/>
              <a:gd name="connsiteY5" fmla="*/ 635363 h 635363"/>
              <a:gd name="connsiteX6" fmla="*/ 2620491 w 2620491"/>
              <a:gd name="connsiteY6" fmla="*/ 635363 h 635363"/>
              <a:gd name="connsiteX7" fmla="*/ 0 w 2620491"/>
              <a:gd name="connsiteY7" fmla="*/ 635363 h 635363"/>
              <a:gd name="connsiteX8" fmla="*/ 0 w 2620491"/>
              <a:gd name="connsiteY8" fmla="*/ 635363 h 635363"/>
              <a:gd name="connsiteX9" fmla="*/ 0 w 2620491"/>
              <a:gd name="connsiteY9" fmla="*/ 635363 h 635363"/>
              <a:gd name="connsiteX10" fmla="*/ 184421 w 2620491"/>
              <a:gd name="connsiteY10" fmla="*/ 232222 h 635363"/>
              <a:gd name="connsiteX11" fmla="*/ 271362 w 2620491"/>
              <a:gd name="connsiteY11" fmla="*/ 50713 h 635363"/>
              <a:gd name="connsiteX12" fmla="*/ 401739 w 2620491"/>
              <a:gd name="connsiteY12" fmla="*/ 0 h 635363"/>
              <a:gd name="connsiteX0" fmla="*/ 461060 w 2679812"/>
              <a:gd name="connsiteY0" fmla="*/ 0 h 635363"/>
              <a:gd name="connsiteX1" fmla="*/ 2574045 w 2679812"/>
              <a:gd name="connsiteY1" fmla="*/ 775 h 635363"/>
              <a:gd name="connsiteX2" fmla="*/ 2648834 w 2679812"/>
              <a:gd name="connsiteY2" fmla="*/ 31754 h 635363"/>
              <a:gd name="connsiteX3" fmla="*/ 2679812 w 2679812"/>
              <a:gd name="connsiteY3" fmla="*/ 106543 h 635363"/>
              <a:gd name="connsiteX4" fmla="*/ 2679812 w 2679812"/>
              <a:gd name="connsiteY4" fmla="*/ 635363 h 635363"/>
              <a:gd name="connsiteX5" fmla="*/ 2679812 w 2679812"/>
              <a:gd name="connsiteY5" fmla="*/ 635363 h 635363"/>
              <a:gd name="connsiteX6" fmla="*/ 2679812 w 2679812"/>
              <a:gd name="connsiteY6" fmla="*/ 635363 h 635363"/>
              <a:gd name="connsiteX7" fmla="*/ 59321 w 2679812"/>
              <a:gd name="connsiteY7" fmla="*/ 635363 h 635363"/>
              <a:gd name="connsiteX8" fmla="*/ 59321 w 2679812"/>
              <a:gd name="connsiteY8" fmla="*/ 635363 h 635363"/>
              <a:gd name="connsiteX9" fmla="*/ 0 w 2679812"/>
              <a:gd name="connsiteY9" fmla="*/ 614348 h 635363"/>
              <a:gd name="connsiteX10" fmla="*/ 243742 w 2679812"/>
              <a:gd name="connsiteY10" fmla="*/ 232222 h 635363"/>
              <a:gd name="connsiteX11" fmla="*/ 330683 w 2679812"/>
              <a:gd name="connsiteY11" fmla="*/ 50713 h 635363"/>
              <a:gd name="connsiteX12" fmla="*/ 461060 w 2679812"/>
              <a:gd name="connsiteY12" fmla="*/ 0 h 635363"/>
              <a:gd name="connsiteX0" fmla="*/ 461060 w 2679812"/>
              <a:gd name="connsiteY0" fmla="*/ 0 h 635363"/>
              <a:gd name="connsiteX1" fmla="*/ 2574045 w 2679812"/>
              <a:gd name="connsiteY1" fmla="*/ 775 h 635363"/>
              <a:gd name="connsiteX2" fmla="*/ 2648834 w 2679812"/>
              <a:gd name="connsiteY2" fmla="*/ 31754 h 635363"/>
              <a:gd name="connsiteX3" fmla="*/ 2679812 w 2679812"/>
              <a:gd name="connsiteY3" fmla="*/ 106543 h 635363"/>
              <a:gd name="connsiteX4" fmla="*/ 2679812 w 2679812"/>
              <a:gd name="connsiteY4" fmla="*/ 635363 h 635363"/>
              <a:gd name="connsiteX5" fmla="*/ 2679812 w 2679812"/>
              <a:gd name="connsiteY5" fmla="*/ 635363 h 635363"/>
              <a:gd name="connsiteX6" fmla="*/ 2679812 w 2679812"/>
              <a:gd name="connsiteY6" fmla="*/ 635363 h 635363"/>
              <a:gd name="connsiteX7" fmla="*/ 59321 w 2679812"/>
              <a:gd name="connsiteY7" fmla="*/ 635363 h 635363"/>
              <a:gd name="connsiteX8" fmla="*/ 0 w 2679812"/>
              <a:gd name="connsiteY8" fmla="*/ 614348 h 635363"/>
              <a:gd name="connsiteX9" fmla="*/ 243742 w 2679812"/>
              <a:gd name="connsiteY9" fmla="*/ 232222 h 635363"/>
              <a:gd name="connsiteX10" fmla="*/ 330683 w 2679812"/>
              <a:gd name="connsiteY10" fmla="*/ 50713 h 635363"/>
              <a:gd name="connsiteX11" fmla="*/ 461060 w 2679812"/>
              <a:gd name="connsiteY11" fmla="*/ 0 h 635363"/>
              <a:gd name="connsiteX0" fmla="*/ 461060 w 2679812"/>
              <a:gd name="connsiteY0" fmla="*/ 0 h 635363"/>
              <a:gd name="connsiteX1" fmla="*/ 2574045 w 2679812"/>
              <a:gd name="connsiteY1" fmla="*/ 775 h 635363"/>
              <a:gd name="connsiteX2" fmla="*/ 2648834 w 2679812"/>
              <a:gd name="connsiteY2" fmla="*/ 31754 h 635363"/>
              <a:gd name="connsiteX3" fmla="*/ 2679812 w 2679812"/>
              <a:gd name="connsiteY3" fmla="*/ 106543 h 635363"/>
              <a:gd name="connsiteX4" fmla="*/ 2679812 w 2679812"/>
              <a:gd name="connsiteY4" fmla="*/ 635363 h 635363"/>
              <a:gd name="connsiteX5" fmla="*/ 2679812 w 2679812"/>
              <a:gd name="connsiteY5" fmla="*/ 635363 h 635363"/>
              <a:gd name="connsiteX6" fmla="*/ 2679812 w 2679812"/>
              <a:gd name="connsiteY6" fmla="*/ 635363 h 635363"/>
              <a:gd name="connsiteX7" fmla="*/ 0 w 2679812"/>
              <a:gd name="connsiteY7" fmla="*/ 614348 h 635363"/>
              <a:gd name="connsiteX8" fmla="*/ 243742 w 2679812"/>
              <a:gd name="connsiteY8" fmla="*/ 232222 h 635363"/>
              <a:gd name="connsiteX9" fmla="*/ 330683 w 2679812"/>
              <a:gd name="connsiteY9" fmla="*/ 50713 h 635363"/>
              <a:gd name="connsiteX10" fmla="*/ 461060 w 2679812"/>
              <a:gd name="connsiteY10" fmla="*/ 0 h 635363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43742 w 2679812"/>
              <a:gd name="connsiteY8" fmla="*/ 235835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43742 w 2679812"/>
              <a:gd name="connsiteY8" fmla="*/ 235835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43742 w 2679812"/>
              <a:gd name="connsiteY8" fmla="*/ 235835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35969 w 2679812"/>
              <a:gd name="connsiteY8" fmla="*/ 235700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14061 h 649424"/>
              <a:gd name="connsiteX1" fmla="*/ 2574045 w 2679812"/>
              <a:gd name="connsiteY1" fmla="*/ 14836 h 649424"/>
              <a:gd name="connsiteX2" fmla="*/ 2648834 w 2679812"/>
              <a:gd name="connsiteY2" fmla="*/ 45815 h 649424"/>
              <a:gd name="connsiteX3" fmla="*/ 2679812 w 2679812"/>
              <a:gd name="connsiteY3" fmla="*/ 120604 h 649424"/>
              <a:gd name="connsiteX4" fmla="*/ 2679812 w 2679812"/>
              <a:gd name="connsiteY4" fmla="*/ 649424 h 649424"/>
              <a:gd name="connsiteX5" fmla="*/ 2679812 w 2679812"/>
              <a:gd name="connsiteY5" fmla="*/ 649424 h 649424"/>
              <a:gd name="connsiteX6" fmla="*/ 2679812 w 2679812"/>
              <a:gd name="connsiteY6" fmla="*/ 649424 h 649424"/>
              <a:gd name="connsiteX7" fmla="*/ 0 w 2679812"/>
              <a:gd name="connsiteY7" fmla="*/ 628409 h 649424"/>
              <a:gd name="connsiteX8" fmla="*/ 235969 w 2679812"/>
              <a:gd name="connsiteY8" fmla="*/ 246148 h 649424"/>
              <a:gd name="connsiteX9" fmla="*/ 308747 w 2679812"/>
              <a:gd name="connsiteY9" fmla="*/ 99204 h 649424"/>
              <a:gd name="connsiteX10" fmla="*/ 461060 w 2679812"/>
              <a:gd name="connsiteY10" fmla="*/ 14061 h 649424"/>
              <a:gd name="connsiteX0" fmla="*/ 461060 w 2679812"/>
              <a:gd name="connsiteY0" fmla="*/ 2023 h 637386"/>
              <a:gd name="connsiteX1" fmla="*/ 2574045 w 2679812"/>
              <a:gd name="connsiteY1" fmla="*/ 2798 h 637386"/>
              <a:gd name="connsiteX2" fmla="*/ 2648834 w 2679812"/>
              <a:gd name="connsiteY2" fmla="*/ 33777 h 637386"/>
              <a:gd name="connsiteX3" fmla="*/ 2679812 w 2679812"/>
              <a:gd name="connsiteY3" fmla="*/ 108566 h 637386"/>
              <a:gd name="connsiteX4" fmla="*/ 2679812 w 2679812"/>
              <a:gd name="connsiteY4" fmla="*/ 637386 h 637386"/>
              <a:gd name="connsiteX5" fmla="*/ 2679812 w 2679812"/>
              <a:gd name="connsiteY5" fmla="*/ 637386 h 637386"/>
              <a:gd name="connsiteX6" fmla="*/ 2679812 w 2679812"/>
              <a:gd name="connsiteY6" fmla="*/ 637386 h 637386"/>
              <a:gd name="connsiteX7" fmla="*/ 0 w 2679812"/>
              <a:gd name="connsiteY7" fmla="*/ 616371 h 637386"/>
              <a:gd name="connsiteX8" fmla="*/ 235969 w 2679812"/>
              <a:gd name="connsiteY8" fmla="*/ 234110 h 637386"/>
              <a:gd name="connsiteX9" fmla="*/ 308747 w 2679812"/>
              <a:gd name="connsiteY9" fmla="*/ 87166 h 637386"/>
              <a:gd name="connsiteX10" fmla="*/ 461060 w 2679812"/>
              <a:gd name="connsiteY10" fmla="*/ 2023 h 637386"/>
              <a:gd name="connsiteX0" fmla="*/ 461060 w 2679812"/>
              <a:gd name="connsiteY0" fmla="*/ 2025 h 637388"/>
              <a:gd name="connsiteX1" fmla="*/ 2574045 w 2679812"/>
              <a:gd name="connsiteY1" fmla="*/ 2800 h 637388"/>
              <a:gd name="connsiteX2" fmla="*/ 2648834 w 2679812"/>
              <a:gd name="connsiteY2" fmla="*/ 33779 h 637388"/>
              <a:gd name="connsiteX3" fmla="*/ 2679812 w 2679812"/>
              <a:gd name="connsiteY3" fmla="*/ 108568 h 637388"/>
              <a:gd name="connsiteX4" fmla="*/ 2679812 w 2679812"/>
              <a:gd name="connsiteY4" fmla="*/ 637388 h 637388"/>
              <a:gd name="connsiteX5" fmla="*/ 2679812 w 2679812"/>
              <a:gd name="connsiteY5" fmla="*/ 637388 h 637388"/>
              <a:gd name="connsiteX6" fmla="*/ 2679812 w 2679812"/>
              <a:gd name="connsiteY6" fmla="*/ 637388 h 637388"/>
              <a:gd name="connsiteX7" fmla="*/ 0 w 2679812"/>
              <a:gd name="connsiteY7" fmla="*/ 616373 h 637388"/>
              <a:gd name="connsiteX8" fmla="*/ 235969 w 2679812"/>
              <a:gd name="connsiteY8" fmla="*/ 234112 h 637388"/>
              <a:gd name="connsiteX9" fmla="*/ 308747 w 2679812"/>
              <a:gd name="connsiteY9" fmla="*/ 87168 h 637388"/>
              <a:gd name="connsiteX10" fmla="*/ 461060 w 2679812"/>
              <a:gd name="connsiteY10" fmla="*/ 2025 h 637388"/>
              <a:gd name="connsiteX0" fmla="*/ 461060 w 2679812"/>
              <a:gd name="connsiteY0" fmla="*/ 2023 h 637386"/>
              <a:gd name="connsiteX1" fmla="*/ 2574045 w 2679812"/>
              <a:gd name="connsiteY1" fmla="*/ 2798 h 637386"/>
              <a:gd name="connsiteX2" fmla="*/ 2648834 w 2679812"/>
              <a:gd name="connsiteY2" fmla="*/ 33777 h 637386"/>
              <a:gd name="connsiteX3" fmla="*/ 2679812 w 2679812"/>
              <a:gd name="connsiteY3" fmla="*/ 108566 h 637386"/>
              <a:gd name="connsiteX4" fmla="*/ 2679812 w 2679812"/>
              <a:gd name="connsiteY4" fmla="*/ 637386 h 637386"/>
              <a:gd name="connsiteX5" fmla="*/ 2679812 w 2679812"/>
              <a:gd name="connsiteY5" fmla="*/ 637386 h 637386"/>
              <a:gd name="connsiteX6" fmla="*/ 2679812 w 2679812"/>
              <a:gd name="connsiteY6" fmla="*/ 637386 h 637386"/>
              <a:gd name="connsiteX7" fmla="*/ 0 w 2679812"/>
              <a:gd name="connsiteY7" fmla="*/ 616371 h 637386"/>
              <a:gd name="connsiteX8" fmla="*/ 235969 w 2679812"/>
              <a:gd name="connsiteY8" fmla="*/ 234110 h 637386"/>
              <a:gd name="connsiteX9" fmla="*/ 308747 w 2679812"/>
              <a:gd name="connsiteY9" fmla="*/ 87166 h 637386"/>
              <a:gd name="connsiteX10" fmla="*/ 461060 w 2679812"/>
              <a:gd name="connsiteY10" fmla="*/ 2023 h 637386"/>
              <a:gd name="connsiteX0" fmla="*/ 461060 w 2679812"/>
              <a:gd name="connsiteY0" fmla="*/ 2025 h 637388"/>
              <a:gd name="connsiteX1" fmla="*/ 2574045 w 2679812"/>
              <a:gd name="connsiteY1" fmla="*/ 2800 h 637388"/>
              <a:gd name="connsiteX2" fmla="*/ 2648834 w 2679812"/>
              <a:gd name="connsiteY2" fmla="*/ 33779 h 637388"/>
              <a:gd name="connsiteX3" fmla="*/ 2679812 w 2679812"/>
              <a:gd name="connsiteY3" fmla="*/ 108568 h 637388"/>
              <a:gd name="connsiteX4" fmla="*/ 2679812 w 2679812"/>
              <a:gd name="connsiteY4" fmla="*/ 637388 h 637388"/>
              <a:gd name="connsiteX5" fmla="*/ 2679812 w 2679812"/>
              <a:gd name="connsiteY5" fmla="*/ 637388 h 637388"/>
              <a:gd name="connsiteX6" fmla="*/ 2679812 w 2679812"/>
              <a:gd name="connsiteY6" fmla="*/ 637388 h 637388"/>
              <a:gd name="connsiteX7" fmla="*/ 0 w 2679812"/>
              <a:gd name="connsiteY7" fmla="*/ 616373 h 637388"/>
              <a:gd name="connsiteX8" fmla="*/ 235969 w 2679812"/>
              <a:gd name="connsiteY8" fmla="*/ 234112 h 637388"/>
              <a:gd name="connsiteX9" fmla="*/ 308747 w 2679812"/>
              <a:gd name="connsiteY9" fmla="*/ 87168 h 637388"/>
              <a:gd name="connsiteX10" fmla="*/ 461060 w 2679812"/>
              <a:gd name="connsiteY10" fmla="*/ 2025 h 637388"/>
              <a:gd name="connsiteX0" fmla="*/ 461060 w 2679812"/>
              <a:gd name="connsiteY0" fmla="*/ 2023 h 637386"/>
              <a:gd name="connsiteX1" fmla="*/ 2574045 w 2679812"/>
              <a:gd name="connsiteY1" fmla="*/ 2798 h 637386"/>
              <a:gd name="connsiteX2" fmla="*/ 2648834 w 2679812"/>
              <a:gd name="connsiteY2" fmla="*/ 33777 h 637386"/>
              <a:gd name="connsiteX3" fmla="*/ 2679812 w 2679812"/>
              <a:gd name="connsiteY3" fmla="*/ 108566 h 637386"/>
              <a:gd name="connsiteX4" fmla="*/ 2679812 w 2679812"/>
              <a:gd name="connsiteY4" fmla="*/ 637386 h 637386"/>
              <a:gd name="connsiteX5" fmla="*/ 2679812 w 2679812"/>
              <a:gd name="connsiteY5" fmla="*/ 637386 h 637386"/>
              <a:gd name="connsiteX6" fmla="*/ 2679812 w 2679812"/>
              <a:gd name="connsiteY6" fmla="*/ 637386 h 637386"/>
              <a:gd name="connsiteX7" fmla="*/ 0 w 2679812"/>
              <a:gd name="connsiteY7" fmla="*/ 616371 h 637386"/>
              <a:gd name="connsiteX8" fmla="*/ 235969 w 2679812"/>
              <a:gd name="connsiteY8" fmla="*/ 234110 h 637386"/>
              <a:gd name="connsiteX9" fmla="*/ 308747 w 2679812"/>
              <a:gd name="connsiteY9" fmla="*/ 87166 h 637386"/>
              <a:gd name="connsiteX10" fmla="*/ 461060 w 2679812"/>
              <a:gd name="connsiteY10" fmla="*/ 2023 h 637386"/>
              <a:gd name="connsiteX0" fmla="*/ 461060 w 2679812"/>
              <a:gd name="connsiteY0" fmla="*/ -1 h 635362"/>
              <a:gd name="connsiteX1" fmla="*/ 2574045 w 2679812"/>
              <a:gd name="connsiteY1" fmla="*/ 774 h 635362"/>
              <a:gd name="connsiteX2" fmla="*/ 2648834 w 2679812"/>
              <a:gd name="connsiteY2" fmla="*/ 31753 h 635362"/>
              <a:gd name="connsiteX3" fmla="*/ 2679812 w 2679812"/>
              <a:gd name="connsiteY3" fmla="*/ 106542 h 635362"/>
              <a:gd name="connsiteX4" fmla="*/ 2679812 w 2679812"/>
              <a:gd name="connsiteY4" fmla="*/ 635362 h 635362"/>
              <a:gd name="connsiteX5" fmla="*/ 2679812 w 2679812"/>
              <a:gd name="connsiteY5" fmla="*/ 635362 h 635362"/>
              <a:gd name="connsiteX6" fmla="*/ 2679812 w 2679812"/>
              <a:gd name="connsiteY6" fmla="*/ 635362 h 635362"/>
              <a:gd name="connsiteX7" fmla="*/ 0 w 2679812"/>
              <a:gd name="connsiteY7" fmla="*/ 614347 h 635362"/>
              <a:gd name="connsiteX8" fmla="*/ 235969 w 2679812"/>
              <a:gd name="connsiteY8" fmla="*/ 232086 h 635362"/>
              <a:gd name="connsiteX9" fmla="*/ 308747 w 2679812"/>
              <a:gd name="connsiteY9" fmla="*/ 85142 h 635362"/>
              <a:gd name="connsiteX10" fmla="*/ 461060 w 2679812"/>
              <a:gd name="connsiteY10" fmla="*/ -1 h 635362"/>
              <a:gd name="connsiteX0" fmla="*/ 461060 w 2679812"/>
              <a:gd name="connsiteY0" fmla="*/ 1 h 635364"/>
              <a:gd name="connsiteX1" fmla="*/ 2574045 w 2679812"/>
              <a:gd name="connsiteY1" fmla="*/ 776 h 635364"/>
              <a:gd name="connsiteX2" fmla="*/ 2648834 w 2679812"/>
              <a:gd name="connsiteY2" fmla="*/ 31755 h 635364"/>
              <a:gd name="connsiteX3" fmla="*/ 2679812 w 2679812"/>
              <a:gd name="connsiteY3" fmla="*/ 106544 h 635364"/>
              <a:gd name="connsiteX4" fmla="*/ 2679812 w 2679812"/>
              <a:gd name="connsiteY4" fmla="*/ 635364 h 635364"/>
              <a:gd name="connsiteX5" fmla="*/ 2679812 w 2679812"/>
              <a:gd name="connsiteY5" fmla="*/ 635364 h 635364"/>
              <a:gd name="connsiteX6" fmla="*/ 0 w 2679812"/>
              <a:gd name="connsiteY6" fmla="*/ 614349 h 635364"/>
              <a:gd name="connsiteX7" fmla="*/ 235969 w 2679812"/>
              <a:gd name="connsiteY7" fmla="*/ 232088 h 635364"/>
              <a:gd name="connsiteX8" fmla="*/ 308747 w 2679812"/>
              <a:gd name="connsiteY8" fmla="*/ 85144 h 635364"/>
              <a:gd name="connsiteX9" fmla="*/ 461060 w 2679812"/>
              <a:gd name="connsiteY9" fmla="*/ 1 h 635364"/>
              <a:gd name="connsiteX0" fmla="*/ 461060 w 2913910"/>
              <a:gd name="connsiteY0" fmla="*/ -1 h 635364"/>
              <a:gd name="connsiteX1" fmla="*/ 2574045 w 2913910"/>
              <a:gd name="connsiteY1" fmla="*/ 774 h 635364"/>
              <a:gd name="connsiteX2" fmla="*/ 2648834 w 2913910"/>
              <a:gd name="connsiteY2" fmla="*/ 31753 h 635364"/>
              <a:gd name="connsiteX3" fmla="*/ 2679812 w 2913910"/>
              <a:gd name="connsiteY3" fmla="*/ 106542 h 635364"/>
              <a:gd name="connsiteX4" fmla="*/ 2679812 w 2913910"/>
              <a:gd name="connsiteY4" fmla="*/ 635362 h 635364"/>
              <a:gd name="connsiteX5" fmla="*/ 2913910 w 2913910"/>
              <a:gd name="connsiteY5" fmla="*/ 635364 h 635364"/>
              <a:gd name="connsiteX6" fmla="*/ 0 w 2913910"/>
              <a:gd name="connsiteY6" fmla="*/ 614347 h 635364"/>
              <a:gd name="connsiteX7" fmla="*/ 235969 w 2913910"/>
              <a:gd name="connsiteY7" fmla="*/ 232086 h 635364"/>
              <a:gd name="connsiteX8" fmla="*/ 308747 w 2913910"/>
              <a:gd name="connsiteY8" fmla="*/ 85142 h 635364"/>
              <a:gd name="connsiteX9" fmla="*/ 461060 w 2913910"/>
              <a:gd name="connsiteY9" fmla="*/ -1 h 635364"/>
              <a:gd name="connsiteX0" fmla="*/ 461060 w 2913910"/>
              <a:gd name="connsiteY0" fmla="*/ 1 h 635366"/>
              <a:gd name="connsiteX1" fmla="*/ 2574045 w 2913910"/>
              <a:gd name="connsiteY1" fmla="*/ 776 h 635366"/>
              <a:gd name="connsiteX2" fmla="*/ 2648834 w 2913910"/>
              <a:gd name="connsiteY2" fmla="*/ 31755 h 635366"/>
              <a:gd name="connsiteX3" fmla="*/ 2679812 w 2913910"/>
              <a:gd name="connsiteY3" fmla="*/ 106544 h 635366"/>
              <a:gd name="connsiteX4" fmla="*/ 2913910 w 2913910"/>
              <a:gd name="connsiteY4" fmla="*/ 635366 h 635366"/>
              <a:gd name="connsiteX5" fmla="*/ 0 w 2913910"/>
              <a:gd name="connsiteY5" fmla="*/ 614349 h 635366"/>
              <a:gd name="connsiteX6" fmla="*/ 235969 w 2913910"/>
              <a:gd name="connsiteY6" fmla="*/ 232088 h 635366"/>
              <a:gd name="connsiteX7" fmla="*/ 308747 w 2913910"/>
              <a:gd name="connsiteY7" fmla="*/ 85144 h 635366"/>
              <a:gd name="connsiteX8" fmla="*/ 461060 w 2913910"/>
              <a:gd name="connsiteY8" fmla="*/ 1 h 635366"/>
              <a:gd name="connsiteX0" fmla="*/ 461060 w 2913910"/>
              <a:gd name="connsiteY0" fmla="*/ 2565 h 637930"/>
              <a:gd name="connsiteX1" fmla="*/ 2574045 w 2913910"/>
              <a:gd name="connsiteY1" fmla="*/ 3340 h 637930"/>
              <a:gd name="connsiteX2" fmla="*/ 2648834 w 2913910"/>
              <a:gd name="connsiteY2" fmla="*/ 34319 h 637930"/>
              <a:gd name="connsiteX3" fmla="*/ 2683857 w 2913910"/>
              <a:gd name="connsiteY3" fmla="*/ 209257 h 637930"/>
              <a:gd name="connsiteX4" fmla="*/ 2913910 w 2913910"/>
              <a:gd name="connsiteY4" fmla="*/ 637930 h 637930"/>
              <a:gd name="connsiteX5" fmla="*/ 0 w 2913910"/>
              <a:gd name="connsiteY5" fmla="*/ 616913 h 637930"/>
              <a:gd name="connsiteX6" fmla="*/ 235969 w 2913910"/>
              <a:gd name="connsiteY6" fmla="*/ 234652 h 637930"/>
              <a:gd name="connsiteX7" fmla="*/ 308747 w 2913910"/>
              <a:gd name="connsiteY7" fmla="*/ 87708 h 637930"/>
              <a:gd name="connsiteX8" fmla="*/ 461060 w 2913910"/>
              <a:gd name="connsiteY8" fmla="*/ 2565 h 63793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48834 w 2913910"/>
              <a:gd name="connsiteY2" fmla="*/ 35989 h 639600"/>
              <a:gd name="connsiteX3" fmla="*/ 2683857 w 2913910"/>
              <a:gd name="connsiteY3" fmla="*/ 210927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01389 w 2913910"/>
              <a:gd name="connsiteY2" fmla="*/ 37647 h 639600"/>
              <a:gd name="connsiteX3" fmla="*/ 2683857 w 2913910"/>
              <a:gd name="connsiteY3" fmla="*/ 210927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18283 h 653648"/>
              <a:gd name="connsiteX1" fmla="*/ 2492787 w 2913910"/>
              <a:gd name="connsiteY1" fmla="*/ 14048 h 653648"/>
              <a:gd name="connsiteX2" fmla="*/ 2601389 w 2913910"/>
              <a:gd name="connsiteY2" fmla="*/ 51695 h 653648"/>
              <a:gd name="connsiteX3" fmla="*/ 2711503 w 2913910"/>
              <a:gd name="connsiteY3" fmla="*/ 324216 h 653648"/>
              <a:gd name="connsiteX4" fmla="*/ 2913910 w 2913910"/>
              <a:gd name="connsiteY4" fmla="*/ 653648 h 653648"/>
              <a:gd name="connsiteX5" fmla="*/ 0 w 2913910"/>
              <a:gd name="connsiteY5" fmla="*/ 632631 h 653648"/>
              <a:gd name="connsiteX6" fmla="*/ 235969 w 2913910"/>
              <a:gd name="connsiteY6" fmla="*/ 250370 h 653648"/>
              <a:gd name="connsiteX7" fmla="*/ 308747 w 2913910"/>
              <a:gd name="connsiteY7" fmla="*/ 103426 h 653648"/>
              <a:gd name="connsiteX8" fmla="*/ 461060 w 2913910"/>
              <a:gd name="connsiteY8" fmla="*/ 18283 h 653648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29548 w 2913910"/>
              <a:gd name="connsiteY2" fmla="*/ 69610 h 639600"/>
              <a:gd name="connsiteX3" fmla="*/ 2711503 w 2913910"/>
              <a:gd name="connsiteY3" fmla="*/ 310168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29548 w 2913910"/>
              <a:gd name="connsiteY2" fmla="*/ 69610 h 639600"/>
              <a:gd name="connsiteX3" fmla="*/ 2711503 w 2913910"/>
              <a:gd name="connsiteY3" fmla="*/ 310168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29548 w 2913910"/>
              <a:gd name="connsiteY2" fmla="*/ 69610 h 639600"/>
              <a:gd name="connsiteX3" fmla="*/ 2711503 w 2913910"/>
              <a:gd name="connsiteY3" fmla="*/ 310168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0 h 635365"/>
              <a:gd name="connsiteX1" fmla="*/ 2487647 w 2913910"/>
              <a:gd name="connsiteY1" fmla="*/ 9694 h 635365"/>
              <a:gd name="connsiteX2" fmla="*/ 2629548 w 2913910"/>
              <a:gd name="connsiteY2" fmla="*/ 65375 h 635365"/>
              <a:gd name="connsiteX3" fmla="*/ 2711503 w 2913910"/>
              <a:gd name="connsiteY3" fmla="*/ 305933 h 635365"/>
              <a:gd name="connsiteX4" fmla="*/ 2913910 w 2913910"/>
              <a:gd name="connsiteY4" fmla="*/ 635365 h 635365"/>
              <a:gd name="connsiteX5" fmla="*/ 0 w 2913910"/>
              <a:gd name="connsiteY5" fmla="*/ 614348 h 635365"/>
              <a:gd name="connsiteX6" fmla="*/ 235969 w 2913910"/>
              <a:gd name="connsiteY6" fmla="*/ 232087 h 635365"/>
              <a:gd name="connsiteX7" fmla="*/ 308747 w 2913910"/>
              <a:gd name="connsiteY7" fmla="*/ 85143 h 635365"/>
              <a:gd name="connsiteX8" fmla="*/ 461060 w 2913910"/>
              <a:gd name="connsiteY8" fmla="*/ 0 h 635365"/>
              <a:gd name="connsiteX0" fmla="*/ 461060 w 2939499"/>
              <a:gd name="connsiteY0" fmla="*/ 0 h 636273"/>
              <a:gd name="connsiteX1" fmla="*/ 2487647 w 2939499"/>
              <a:gd name="connsiteY1" fmla="*/ 9694 h 636273"/>
              <a:gd name="connsiteX2" fmla="*/ 2629548 w 2939499"/>
              <a:gd name="connsiteY2" fmla="*/ 65375 h 636273"/>
              <a:gd name="connsiteX3" fmla="*/ 2711503 w 2939499"/>
              <a:gd name="connsiteY3" fmla="*/ 305933 h 636273"/>
              <a:gd name="connsiteX4" fmla="*/ 2939499 w 2939499"/>
              <a:gd name="connsiteY4" fmla="*/ 636273 h 636273"/>
              <a:gd name="connsiteX5" fmla="*/ 0 w 2939499"/>
              <a:gd name="connsiteY5" fmla="*/ 614348 h 636273"/>
              <a:gd name="connsiteX6" fmla="*/ 235969 w 2939499"/>
              <a:gd name="connsiteY6" fmla="*/ 232087 h 636273"/>
              <a:gd name="connsiteX7" fmla="*/ 308747 w 2939499"/>
              <a:gd name="connsiteY7" fmla="*/ 85143 h 636273"/>
              <a:gd name="connsiteX8" fmla="*/ 461060 w 2939499"/>
              <a:gd name="connsiteY8" fmla="*/ 0 h 636273"/>
              <a:gd name="connsiteX0" fmla="*/ 461060 w 2939499"/>
              <a:gd name="connsiteY0" fmla="*/ 0 h 636273"/>
              <a:gd name="connsiteX1" fmla="*/ 2487647 w 2939499"/>
              <a:gd name="connsiteY1" fmla="*/ 9694 h 636273"/>
              <a:gd name="connsiteX2" fmla="*/ 2629548 w 2939499"/>
              <a:gd name="connsiteY2" fmla="*/ 65375 h 636273"/>
              <a:gd name="connsiteX3" fmla="*/ 2711503 w 2939499"/>
              <a:gd name="connsiteY3" fmla="*/ 305933 h 636273"/>
              <a:gd name="connsiteX4" fmla="*/ 2939499 w 2939499"/>
              <a:gd name="connsiteY4" fmla="*/ 636273 h 636273"/>
              <a:gd name="connsiteX5" fmla="*/ 0 w 2939499"/>
              <a:gd name="connsiteY5" fmla="*/ 614348 h 636273"/>
              <a:gd name="connsiteX6" fmla="*/ 235969 w 2939499"/>
              <a:gd name="connsiteY6" fmla="*/ 232087 h 636273"/>
              <a:gd name="connsiteX7" fmla="*/ 308747 w 2939499"/>
              <a:gd name="connsiteY7" fmla="*/ 85143 h 636273"/>
              <a:gd name="connsiteX8" fmla="*/ 461060 w 2939499"/>
              <a:gd name="connsiteY8" fmla="*/ 0 h 636273"/>
              <a:gd name="connsiteX0" fmla="*/ 461060 w 2939499"/>
              <a:gd name="connsiteY0" fmla="*/ 0 h 636273"/>
              <a:gd name="connsiteX1" fmla="*/ 2487647 w 2939499"/>
              <a:gd name="connsiteY1" fmla="*/ 9694 h 636273"/>
              <a:gd name="connsiteX2" fmla="*/ 2629548 w 2939499"/>
              <a:gd name="connsiteY2" fmla="*/ 65375 h 636273"/>
              <a:gd name="connsiteX3" fmla="*/ 2711503 w 2939499"/>
              <a:gd name="connsiteY3" fmla="*/ 305933 h 636273"/>
              <a:gd name="connsiteX4" fmla="*/ 2939499 w 2939499"/>
              <a:gd name="connsiteY4" fmla="*/ 636273 h 636273"/>
              <a:gd name="connsiteX5" fmla="*/ 0 w 2939499"/>
              <a:gd name="connsiteY5" fmla="*/ 614348 h 636273"/>
              <a:gd name="connsiteX6" fmla="*/ 235969 w 2939499"/>
              <a:gd name="connsiteY6" fmla="*/ 232087 h 636273"/>
              <a:gd name="connsiteX7" fmla="*/ 308747 w 2939499"/>
              <a:gd name="connsiteY7" fmla="*/ 85143 h 636273"/>
              <a:gd name="connsiteX8" fmla="*/ 461060 w 2939499"/>
              <a:gd name="connsiteY8" fmla="*/ 0 h 636273"/>
              <a:gd name="connsiteX0" fmla="*/ 461060 w 2956507"/>
              <a:gd name="connsiteY0" fmla="*/ 0 h 633392"/>
              <a:gd name="connsiteX1" fmla="*/ 2487647 w 2956507"/>
              <a:gd name="connsiteY1" fmla="*/ 9694 h 633392"/>
              <a:gd name="connsiteX2" fmla="*/ 2629548 w 2956507"/>
              <a:gd name="connsiteY2" fmla="*/ 65375 h 633392"/>
              <a:gd name="connsiteX3" fmla="*/ 2711503 w 2956507"/>
              <a:gd name="connsiteY3" fmla="*/ 305933 h 633392"/>
              <a:gd name="connsiteX4" fmla="*/ 2956507 w 2956507"/>
              <a:gd name="connsiteY4" fmla="*/ 633392 h 633392"/>
              <a:gd name="connsiteX5" fmla="*/ 0 w 2956507"/>
              <a:gd name="connsiteY5" fmla="*/ 614348 h 633392"/>
              <a:gd name="connsiteX6" fmla="*/ 235969 w 2956507"/>
              <a:gd name="connsiteY6" fmla="*/ 232087 h 633392"/>
              <a:gd name="connsiteX7" fmla="*/ 308747 w 2956507"/>
              <a:gd name="connsiteY7" fmla="*/ 85143 h 633392"/>
              <a:gd name="connsiteX8" fmla="*/ 461060 w 2956507"/>
              <a:gd name="connsiteY8" fmla="*/ 0 h 633392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72953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72953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3419 h 629236"/>
              <a:gd name="connsiteX1" fmla="*/ 2480221 w 2950071"/>
              <a:gd name="connsiteY1" fmla="*/ 0 h 629236"/>
              <a:gd name="connsiteX2" fmla="*/ 2629548 w 2950071"/>
              <a:gd name="connsiteY2" fmla="*/ 76372 h 629236"/>
              <a:gd name="connsiteX3" fmla="*/ 2711503 w 2950071"/>
              <a:gd name="connsiteY3" fmla="*/ 309352 h 629236"/>
              <a:gd name="connsiteX4" fmla="*/ 2950071 w 2950071"/>
              <a:gd name="connsiteY4" fmla="*/ 629236 h 629236"/>
              <a:gd name="connsiteX5" fmla="*/ 0 w 2950071"/>
              <a:gd name="connsiteY5" fmla="*/ 617767 h 629236"/>
              <a:gd name="connsiteX6" fmla="*/ 235969 w 2950071"/>
              <a:gd name="connsiteY6" fmla="*/ 235506 h 629236"/>
              <a:gd name="connsiteX7" fmla="*/ 308747 w 2950071"/>
              <a:gd name="connsiteY7" fmla="*/ 88562 h 629236"/>
              <a:gd name="connsiteX8" fmla="*/ 461060 w 2950071"/>
              <a:gd name="connsiteY8" fmla="*/ 3419 h 629236"/>
              <a:gd name="connsiteX0" fmla="*/ 461060 w 2950071"/>
              <a:gd name="connsiteY0" fmla="*/ 0 h 625817"/>
              <a:gd name="connsiteX1" fmla="*/ 2480221 w 2950071"/>
              <a:gd name="connsiteY1" fmla="*/ 9691 h 625817"/>
              <a:gd name="connsiteX2" fmla="*/ 2629548 w 2950071"/>
              <a:gd name="connsiteY2" fmla="*/ 72953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3422 h 629239"/>
              <a:gd name="connsiteX1" fmla="*/ 2480221 w 2950071"/>
              <a:gd name="connsiteY1" fmla="*/ 0 h 629239"/>
              <a:gd name="connsiteX2" fmla="*/ 2629548 w 2950071"/>
              <a:gd name="connsiteY2" fmla="*/ 76375 h 629239"/>
              <a:gd name="connsiteX3" fmla="*/ 2711503 w 2950071"/>
              <a:gd name="connsiteY3" fmla="*/ 309355 h 629239"/>
              <a:gd name="connsiteX4" fmla="*/ 2950071 w 2950071"/>
              <a:gd name="connsiteY4" fmla="*/ 629239 h 629239"/>
              <a:gd name="connsiteX5" fmla="*/ 0 w 2950071"/>
              <a:gd name="connsiteY5" fmla="*/ 617770 h 629239"/>
              <a:gd name="connsiteX6" fmla="*/ 235969 w 2950071"/>
              <a:gd name="connsiteY6" fmla="*/ 235509 h 629239"/>
              <a:gd name="connsiteX7" fmla="*/ 308747 w 2950071"/>
              <a:gd name="connsiteY7" fmla="*/ 88565 h 629239"/>
              <a:gd name="connsiteX8" fmla="*/ 461060 w 2950071"/>
              <a:gd name="connsiteY8" fmla="*/ 3422 h 629239"/>
              <a:gd name="connsiteX0" fmla="*/ 464774 w 2950071"/>
              <a:gd name="connsiteY0" fmla="*/ 0 h 632372"/>
              <a:gd name="connsiteX1" fmla="*/ 2480221 w 2950071"/>
              <a:gd name="connsiteY1" fmla="*/ 3133 h 632372"/>
              <a:gd name="connsiteX2" fmla="*/ 2629548 w 2950071"/>
              <a:gd name="connsiteY2" fmla="*/ 79508 h 632372"/>
              <a:gd name="connsiteX3" fmla="*/ 2711503 w 2950071"/>
              <a:gd name="connsiteY3" fmla="*/ 312488 h 632372"/>
              <a:gd name="connsiteX4" fmla="*/ 2950071 w 2950071"/>
              <a:gd name="connsiteY4" fmla="*/ 632372 h 632372"/>
              <a:gd name="connsiteX5" fmla="*/ 0 w 2950071"/>
              <a:gd name="connsiteY5" fmla="*/ 620903 h 632372"/>
              <a:gd name="connsiteX6" fmla="*/ 235969 w 2950071"/>
              <a:gd name="connsiteY6" fmla="*/ 238642 h 632372"/>
              <a:gd name="connsiteX7" fmla="*/ 308747 w 2950071"/>
              <a:gd name="connsiteY7" fmla="*/ 91698 h 632372"/>
              <a:gd name="connsiteX8" fmla="*/ 464774 w 2950071"/>
              <a:gd name="connsiteY8" fmla="*/ 0 h 632372"/>
              <a:gd name="connsiteX0" fmla="*/ 472201 w 2957498"/>
              <a:gd name="connsiteY0" fmla="*/ 0 h 632372"/>
              <a:gd name="connsiteX1" fmla="*/ 2487648 w 2957498"/>
              <a:gd name="connsiteY1" fmla="*/ 3133 h 632372"/>
              <a:gd name="connsiteX2" fmla="*/ 2636975 w 2957498"/>
              <a:gd name="connsiteY2" fmla="*/ 79508 h 632372"/>
              <a:gd name="connsiteX3" fmla="*/ 2718930 w 2957498"/>
              <a:gd name="connsiteY3" fmla="*/ 312488 h 632372"/>
              <a:gd name="connsiteX4" fmla="*/ 2957498 w 2957498"/>
              <a:gd name="connsiteY4" fmla="*/ 632372 h 632372"/>
              <a:gd name="connsiteX5" fmla="*/ 0 w 2957498"/>
              <a:gd name="connsiteY5" fmla="*/ 627458 h 632372"/>
              <a:gd name="connsiteX6" fmla="*/ 243396 w 2957498"/>
              <a:gd name="connsiteY6" fmla="*/ 238642 h 632372"/>
              <a:gd name="connsiteX7" fmla="*/ 316174 w 2957498"/>
              <a:gd name="connsiteY7" fmla="*/ 91698 h 632372"/>
              <a:gd name="connsiteX8" fmla="*/ 472201 w 2957498"/>
              <a:gd name="connsiteY8" fmla="*/ 0 h 632372"/>
              <a:gd name="connsiteX0" fmla="*/ 475914 w 2961211"/>
              <a:gd name="connsiteY0" fmla="*/ 0 h 632372"/>
              <a:gd name="connsiteX1" fmla="*/ 2491361 w 2961211"/>
              <a:gd name="connsiteY1" fmla="*/ 3133 h 632372"/>
              <a:gd name="connsiteX2" fmla="*/ 2640688 w 2961211"/>
              <a:gd name="connsiteY2" fmla="*/ 79508 h 632372"/>
              <a:gd name="connsiteX3" fmla="*/ 2722643 w 2961211"/>
              <a:gd name="connsiteY3" fmla="*/ 312488 h 632372"/>
              <a:gd name="connsiteX4" fmla="*/ 2961211 w 2961211"/>
              <a:gd name="connsiteY4" fmla="*/ 632372 h 632372"/>
              <a:gd name="connsiteX5" fmla="*/ 0 w 2961211"/>
              <a:gd name="connsiteY5" fmla="*/ 627458 h 632372"/>
              <a:gd name="connsiteX6" fmla="*/ 247109 w 2961211"/>
              <a:gd name="connsiteY6" fmla="*/ 238642 h 632372"/>
              <a:gd name="connsiteX7" fmla="*/ 319887 w 2961211"/>
              <a:gd name="connsiteY7" fmla="*/ 91698 h 632372"/>
              <a:gd name="connsiteX8" fmla="*/ 475914 w 2961211"/>
              <a:gd name="connsiteY8" fmla="*/ 0 h 632372"/>
              <a:gd name="connsiteX0" fmla="*/ 475914 w 2961211"/>
              <a:gd name="connsiteY0" fmla="*/ 0 h 632372"/>
              <a:gd name="connsiteX1" fmla="*/ 2491361 w 2961211"/>
              <a:gd name="connsiteY1" fmla="*/ 3133 h 632372"/>
              <a:gd name="connsiteX2" fmla="*/ 2640688 w 2961211"/>
              <a:gd name="connsiteY2" fmla="*/ 79508 h 632372"/>
              <a:gd name="connsiteX3" fmla="*/ 2722643 w 2961211"/>
              <a:gd name="connsiteY3" fmla="*/ 312488 h 632372"/>
              <a:gd name="connsiteX4" fmla="*/ 2961211 w 2961211"/>
              <a:gd name="connsiteY4" fmla="*/ 632372 h 632372"/>
              <a:gd name="connsiteX5" fmla="*/ 0 w 2961211"/>
              <a:gd name="connsiteY5" fmla="*/ 627458 h 632372"/>
              <a:gd name="connsiteX6" fmla="*/ 247109 w 2961211"/>
              <a:gd name="connsiteY6" fmla="*/ 238642 h 632372"/>
              <a:gd name="connsiteX7" fmla="*/ 319887 w 2961211"/>
              <a:gd name="connsiteY7" fmla="*/ 91698 h 632372"/>
              <a:gd name="connsiteX8" fmla="*/ 475914 w 2961211"/>
              <a:gd name="connsiteY8" fmla="*/ 0 h 632372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47109 w 2961211"/>
              <a:gd name="connsiteY6" fmla="*/ 238642 h 634013"/>
              <a:gd name="connsiteX7" fmla="*/ 319887 w 2961211"/>
              <a:gd name="connsiteY7" fmla="*/ 91698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47109 w 2961211"/>
              <a:gd name="connsiteY6" fmla="*/ 238642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35934 w 2961211"/>
              <a:gd name="connsiteY6" fmla="*/ 242588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35934 w 2961211"/>
              <a:gd name="connsiteY6" fmla="*/ 242588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35934 w 2961211"/>
              <a:gd name="connsiteY6" fmla="*/ 242588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961211" h="634013">
                <a:moveTo>
                  <a:pt x="475914" y="0"/>
                </a:moveTo>
                <a:lnTo>
                  <a:pt x="2491361" y="3133"/>
                </a:lnTo>
                <a:cubicBezTo>
                  <a:pt x="2552825" y="1090"/>
                  <a:pt x="2602141" y="27949"/>
                  <a:pt x="2640688" y="79508"/>
                </a:cubicBezTo>
                <a:cubicBezTo>
                  <a:pt x="2679235" y="131067"/>
                  <a:pt x="2699014" y="232458"/>
                  <a:pt x="2722643" y="312488"/>
                </a:cubicBezTo>
                <a:cubicBezTo>
                  <a:pt x="2746272" y="392518"/>
                  <a:pt x="2785913" y="624684"/>
                  <a:pt x="2961211" y="632372"/>
                </a:cubicBezTo>
                <a:lnTo>
                  <a:pt x="0" y="634013"/>
                </a:lnTo>
                <a:cubicBezTo>
                  <a:pt x="170609" y="625797"/>
                  <a:pt x="201085" y="341785"/>
                  <a:pt x="235934" y="242588"/>
                </a:cubicBezTo>
                <a:cubicBezTo>
                  <a:pt x="270783" y="143391"/>
                  <a:pt x="279389" y="115426"/>
                  <a:pt x="319386" y="74995"/>
                </a:cubicBezTo>
                <a:cubicBezTo>
                  <a:pt x="359383" y="34564"/>
                  <a:pt x="396464" y="801"/>
                  <a:pt x="475914" y="0"/>
                </a:cubicBezTo>
                <a:close/>
              </a:path>
            </a:pathLst>
          </a:custGeom>
          <a:gradFill flip="none" rotWithShape="1">
            <a:gsLst>
              <a:gs pos="0">
                <a:schemeClr val="accent3"/>
              </a:gs>
              <a:gs pos="33000">
                <a:schemeClr val="accent3">
                  <a:lumMod val="75000"/>
                </a:schemeClr>
              </a:gs>
              <a:gs pos="82000">
                <a:schemeClr val="accent3">
                  <a:lumMod val="50000"/>
                </a:schemeClr>
              </a:gs>
            </a:gsLst>
            <a:lin ang="8100000" scaled="1"/>
            <a:tileRect/>
          </a:gradFill>
          <a:ln w="6350" cmpd="sng">
            <a:noFill/>
            <a:miter lim="800000"/>
          </a:ln>
          <a:effectLst>
            <a:outerShdw blurRad="88900" dist="508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soft" dir="t">
              <a:rot lat="0" lon="0" rev="19800000"/>
            </a:lightRig>
          </a:scene3d>
          <a:sp3d prstMaterial="softEdge">
            <a:bevelT w="19050" h="190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Freeform 7"/>
          <p:cNvSpPr>
            <a:spLocks noChangeAspect="1"/>
          </p:cNvSpPr>
          <p:nvPr userDrawn="1"/>
        </p:nvSpPr>
        <p:spPr bwMode="gray">
          <a:xfrm rot="20517034" flipH="1" flipV="1">
            <a:off x="505257" y="5431122"/>
            <a:ext cx="9036309" cy="955811"/>
          </a:xfrm>
          <a:custGeom>
            <a:avLst/>
            <a:gdLst>
              <a:gd name="connsiteX0" fmla="*/ 105767 w 2620491"/>
              <a:gd name="connsiteY0" fmla="*/ 0 h 634588"/>
              <a:gd name="connsiteX1" fmla="*/ 2514724 w 2620491"/>
              <a:gd name="connsiteY1" fmla="*/ 0 h 634588"/>
              <a:gd name="connsiteX2" fmla="*/ 2589513 w 2620491"/>
              <a:gd name="connsiteY2" fmla="*/ 30979 h 634588"/>
              <a:gd name="connsiteX3" fmla="*/ 2620491 w 2620491"/>
              <a:gd name="connsiteY3" fmla="*/ 105768 h 634588"/>
              <a:gd name="connsiteX4" fmla="*/ 2620491 w 2620491"/>
              <a:gd name="connsiteY4" fmla="*/ 634588 h 634588"/>
              <a:gd name="connsiteX5" fmla="*/ 2620491 w 2620491"/>
              <a:gd name="connsiteY5" fmla="*/ 634588 h 634588"/>
              <a:gd name="connsiteX6" fmla="*/ 2620491 w 2620491"/>
              <a:gd name="connsiteY6" fmla="*/ 634588 h 634588"/>
              <a:gd name="connsiteX7" fmla="*/ 0 w 2620491"/>
              <a:gd name="connsiteY7" fmla="*/ 634588 h 634588"/>
              <a:gd name="connsiteX8" fmla="*/ 0 w 2620491"/>
              <a:gd name="connsiteY8" fmla="*/ 634588 h 634588"/>
              <a:gd name="connsiteX9" fmla="*/ 0 w 2620491"/>
              <a:gd name="connsiteY9" fmla="*/ 634588 h 634588"/>
              <a:gd name="connsiteX10" fmla="*/ 0 w 2620491"/>
              <a:gd name="connsiteY10" fmla="*/ 105767 h 634588"/>
              <a:gd name="connsiteX11" fmla="*/ 30979 w 2620491"/>
              <a:gd name="connsiteY11" fmla="*/ 30978 h 634588"/>
              <a:gd name="connsiteX12" fmla="*/ 105768 w 2620491"/>
              <a:gd name="connsiteY12" fmla="*/ 0 h 634588"/>
              <a:gd name="connsiteX13" fmla="*/ 105767 w 2620491"/>
              <a:gd name="connsiteY13" fmla="*/ 0 h 634588"/>
              <a:gd name="connsiteX0" fmla="*/ 401739 w 2620491"/>
              <a:gd name="connsiteY0" fmla="*/ 0 h 635363"/>
              <a:gd name="connsiteX1" fmla="*/ 2514724 w 2620491"/>
              <a:gd name="connsiteY1" fmla="*/ 775 h 635363"/>
              <a:gd name="connsiteX2" fmla="*/ 2589513 w 2620491"/>
              <a:gd name="connsiteY2" fmla="*/ 31754 h 635363"/>
              <a:gd name="connsiteX3" fmla="*/ 2620491 w 2620491"/>
              <a:gd name="connsiteY3" fmla="*/ 106543 h 635363"/>
              <a:gd name="connsiteX4" fmla="*/ 2620491 w 2620491"/>
              <a:gd name="connsiteY4" fmla="*/ 635363 h 635363"/>
              <a:gd name="connsiteX5" fmla="*/ 2620491 w 2620491"/>
              <a:gd name="connsiteY5" fmla="*/ 635363 h 635363"/>
              <a:gd name="connsiteX6" fmla="*/ 2620491 w 2620491"/>
              <a:gd name="connsiteY6" fmla="*/ 635363 h 635363"/>
              <a:gd name="connsiteX7" fmla="*/ 0 w 2620491"/>
              <a:gd name="connsiteY7" fmla="*/ 635363 h 635363"/>
              <a:gd name="connsiteX8" fmla="*/ 0 w 2620491"/>
              <a:gd name="connsiteY8" fmla="*/ 635363 h 635363"/>
              <a:gd name="connsiteX9" fmla="*/ 0 w 2620491"/>
              <a:gd name="connsiteY9" fmla="*/ 635363 h 635363"/>
              <a:gd name="connsiteX10" fmla="*/ 0 w 2620491"/>
              <a:gd name="connsiteY10" fmla="*/ 106542 h 635363"/>
              <a:gd name="connsiteX11" fmla="*/ 30979 w 2620491"/>
              <a:gd name="connsiteY11" fmla="*/ 31753 h 635363"/>
              <a:gd name="connsiteX12" fmla="*/ 105768 w 2620491"/>
              <a:gd name="connsiteY12" fmla="*/ 775 h 635363"/>
              <a:gd name="connsiteX13" fmla="*/ 401739 w 2620491"/>
              <a:gd name="connsiteY13" fmla="*/ 0 h 635363"/>
              <a:gd name="connsiteX0" fmla="*/ 437716 w 2656468"/>
              <a:gd name="connsiteY0" fmla="*/ 0 h 635363"/>
              <a:gd name="connsiteX1" fmla="*/ 2550701 w 2656468"/>
              <a:gd name="connsiteY1" fmla="*/ 775 h 635363"/>
              <a:gd name="connsiteX2" fmla="*/ 2625490 w 2656468"/>
              <a:gd name="connsiteY2" fmla="*/ 31754 h 635363"/>
              <a:gd name="connsiteX3" fmla="*/ 2656468 w 2656468"/>
              <a:gd name="connsiteY3" fmla="*/ 106543 h 635363"/>
              <a:gd name="connsiteX4" fmla="*/ 2656468 w 2656468"/>
              <a:gd name="connsiteY4" fmla="*/ 635363 h 635363"/>
              <a:gd name="connsiteX5" fmla="*/ 2656468 w 2656468"/>
              <a:gd name="connsiteY5" fmla="*/ 635363 h 635363"/>
              <a:gd name="connsiteX6" fmla="*/ 2656468 w 2656468"/>
              <a:gd name="connsiteY6" fmla="*/ 635363 h 635363"/>
              <a:gd name="connsiteX7" fmla="*/ 35977 w 2656468"/>
              <a:gd name="connsiteY7" fmla="*/ 635363 h 635363"/>
              <a:gd name="connsiteX8" fmla="*/ 35977 w 2656468"/>
              <a:gd name="connsiteY8" fmla="*/ 635363 h 635363"/>
              <a:gd name="connsiteX9" fmla="*/ 35977 w 2656468"/>
              <a:gd name="connsiteY9" fmla="*/ 635363 h 635363"/>
              <a:gd name="connsiteX10" fmla="*/ 35977 w 2656468"/>
              <a:gd name="connsiteY10" fmla="*/ 106542 h 635363"/>
              <a:gd name="connsiteX11" fmla="*/ 66956 w 2656468"/>
              <a:gd name="connsiteY11" fmla="*/ 31753 h 635363"/>
              <a:gd name="connsiteX12" fmla="*/ 437716 w 2656468"/>
              <a:gd name="connsiteY12" fmla="*/ 0 h 635363"/>
              <a:gd name="connsiteX0" fmla="*/ 413957 w 2632709"/>
              <a:gd name="connsiteY0" fmla="*/ 6650 h 642013"/>
              <a:gd name="connsiteX1" fmla="*/ 2526942 w 2632709"/>
              <a:gd name="connsiteY1" fmla="*/ 7425 h 642013"/>
              <a:gd name="connsiteX2" fmla="*/ 2601731 w 2632709"/>
              <a:gd name="connsiteY2" fmla="*/ 38404 h 642013"/>
              <a:gd name="connsiteX3" fmla="*/ 2632709 w 2632709"/>
              <a:gd name="connsiteY3" fmla="*/ 113193 h 642013"/>
              <a:gd name="connsiteX4" fmla="*/ 2632709 w 2632709"/>
              <a:gd name="connsiteY4" fmla="*/ 642013 h 642013"/>
              <a:gd name="connsiteX5" fmla="*/ 2632709 w 2632709"/>
              <a:gd name="connsiteY5" fmla="*/ 642013 h 642013"/>
              <a:gd name="connsiteX6" fmla="*/ 2632709 w 2632709"/>
              <a:gd name="connsiteY6" fmla="*/ 642013 h 642013"/>
              <a:gd name="connsiteX7" fmla="*/ 12218 w 2632709"/>
              <a:gd name="connsiteY7" fmla="*/ 642013 h 642013"/>
              <a:gd name="connsiteX8" fmla="*/ 12218 w 2632709"/>
              <a:gd name="connsiteY8" fmla="*/ 642013 h 642013"/>
              <a:gd name="connsiteX9" fmla="*/ 12218 w 2632709"/>
              <a:gd name="connsiteY9" fmla="*/ 642013 h 642013"/>
              <a:gd name="connsiteX10" fmla="*/ 12218 w 2632709"/>
              <a:gd name="connsiteY10" fmla="*/ 113192 h 642013"/>
              <a:gd name="connsiteX11" fmla="*/ 373863 w 2632709"/>
              <a:gd name="connsiteY11" fmla="*/ 17757 h 642013"/>
              <a:gd name="connsiteX12" fmla="*/ 413957 w 2632709"/>
              <a:gd name="connsiteY12" fmla="*/ 6650 h 642013"/>
              <a:gd name="connsiteX0" fmla="*/ 401739 w 2620491"/>
              <a:gd name="connsiteY0" fmla="*/ 6650 h 642013"/>
              <a:gd name="connsiteX1" fmla="*/ 2514724 w 2620491"/>
              <a:gd name="connsiteY1" fmla="*/ 7425 h 642013"/>
              <a:gd name="connsiteX2" fmla="*/ 2589513 w 2620491"/>
              <a:gd name="connsiteY2" fmla="*/ 38404 h 642013"/>
              <a:gd name="connsiteX3" fmla="*/ 2620491 w 2620491"/>
              <a:gd name="connsiteY3" fmla="*/ 113193 h 642013"/>
              <a:gd name="connsiteX4" fmla="*/ 2620491 w 2620491"/>
              <a:gd name="connsiteY4" fmla="*/ 642013 h 642013"/>
              <a:gd name="connsiteX5" fmla="*/ 2620491 w 2620491"/>
              <a:gd name="connsiteY5" fmla="*/ 642013 h 642013"/>
              <a:gd name="connsiteX6" fmla="*/ 2620491 w 2620491"/>
              <a:gd name="connsiteY6" fmla="*/ 642013 h 642013"/>
              <a:gd name="connsiteX7" fmla="*/ 0 w 2620491"/>
              <a:gd name="connsiteY7" fmla="*/ 642013 h 642013"/>
              <a:gd name="connsiteX8" fmla="*/ 0 w 2620491"/>
              <a:gd name="connsiteY8" fmla="*/ 642013 h 642013"/>
              <a:gd name="connsiteX9" fmla="*/ 0 w 2620491"/>
              <a:gd name="connsiteY9" fmla="*/ 642013 h 642013"/>
              <a:gd name="connsiteX10" fmla="*/ 0 w 2620491"/>
              <a:gd name="connsiteY10" fmla="*/ 113192 h 642013"/>
              <a:gd name="connsiteX11" fmla="*/ 361645 w 2620491"/>
              <a:gd name="connsiteY11" fmla="*/ 17757 h 642013"/>
              <a:gd name="connsiteX12" fmla="*/ 401739 w 2620491"/>
              <a:gd name="connsiteY12" fmla="*/ 6650 h 642013"/>
              <a:gd name="connsiteX0" fmla="*/ 401739 w 2620491"/>
              <a:gd name="connsiteY0" fmla="*/ 27596 h 662959"/>
              <a:gd name="connsiteX1" fmla="*/ 2514724 w 2620491"/>
              <a:gd name="connsiteY1" fmla="*/ 28371 h 662959"/>
              <a:gd name="connsiteX2" fmla="*/ 2589513 w 2620491"/>
              <a:gd name="connsiteY2" fmla="*/ 59350 h 662959"/>
              <a:gd name="connsiteX3" fmla="*/ 2620491 w 2620491"/>
              <a:gd name="connsiteY3" fmla="*/ 134139 h 662959"/>
              <a:gd name="connsiteX4" fmla="*/ 2620491 w 2620491"/>
              <a:gd name="connsiteY4" fmla="*/ 662959 h 662959"/>
              <a:gd name="connsiteX5" fmla="*/ 2620491 w 2620491"/>
              <a:gd name="connsiteY5" fmla="*/ 662959 h 662959"/>
              <a:gd name="connsiteX6" fmla="*/ 2620491 w 2620491"/>
              <a:gd name="connsiteY6" fmla="*/ 662959 h 662959"/>
              <a:gd name="connsiteX7" fmla="*/ 0 w 2620491"/>
              <a:gd name="connsiteY7" fmla="*/ 662959 h 662959"/>
              <a:gd name="connsiteX8" fmla="*/ 0 w 2620491"/>
              <a:gd name="connsiteY8" fmla="*/ 662959 h 662959"/>
              <a:gd name="connsiteX9" fmla="*/ 0 w 2620491"/>
              <a:gd name="connsiteY9" fmla="*/ 662959 h 662959"/>
              <a:gd name="connsiteX10" fmla="*/ 184421 w 2620491"/>
              <a:gd name="connsiteY10" fmla="*/ 259818 h 662959"/>
              <a:gd name="connsiteX11" fmla="*/ 361645 w 2620491"/>
              <a:gd name="connsiteY11" fmla="*/ 38703 h 662959"/>
              <a:gd name="connsiteX12" fmla="*/ 401739 w 2620491"/>
              <a:gd name="connsiteY12" fmla="*/ 27596 h 662959"/>
              <a:gd name="connsiteX0" fmla="*/ 401739 w 2620491"/>
              <a:gd name="connsiteY0" fmla="*/ 0 h 635363"/>
              <a:gd name="connsiteX1" fmla="*/ 2514724 w 2620491"/>
              <a:gd name="connsiteY1" fmla="*/ 775 h 635363"/>
              <a:gd name="connsiteX2" fmla="*/ 2589513 w 2620491"/>
              <a:gd name="connsiteY2" fmla="*/ 31754 h 635363"/>
              <a:gd name="connsiteX3" fmla="*/ 2620491 w 2620491"/>
              <a:gd name="connsiteY3" fmla="*/ 106543 h 635363"/>
              <a:gd name="connsiteX4" fmla="*/ 2620491 w 2620491"/>
              <a:gd name="connsiteY4" fmla="*/ 635363 h 635363"/>
              <a:gd name="connsiteX5" fmla="*/ 2620491 w 2620491"/>
              <a:gd name="connsiteY5" fmla="*/ 635363 h 635363"/>
              <a:gd name="connsiteX6" fmla="*/ 2620491 w 2620491"/>
              <a:gd name="connsiteY6" fmla="*/ 635363 h 635363"/>
              <a:gd name="connsiteX7" fmla="*/ 0 w 2620491"/>
              <a:gd name="connsiteY7" fmla="*/ 635363 h 635363"/>
              <a:gd name="connsiteX8" fmla="*/ 0 w 2620491"/>
              <a:gd name="connsiteY8" fmla="*/ 635363 h 635363"/>
              <a:gd name="connsiteX9" fmla="*/ 0 w 2620491"/>
              <a:gd name="connsiteY9" fmla="*/ 635363 h 635363"/>
              <a:gd name="connsiteX10" fmla="*/ 184421 w 2620491"/>
              <a:gd name="connsiteY10" fmla="*/ 232222 h 635363"/>
              <a:gd name="connsiteX11" fmla="*/ 271362 w 2620491"/>
              <a:gd name="connsiteY11" fmla="*/ 50713 h 635363"/>
              <a:gd name="connsiteX12" fmla="*/ 401739 w 2620491"/>
              <a:gd name="connsiteY12" fmla="*/ 0 h 635363"/>
              <a:gd name="connsiteX0" fmla="*/ 461060 w 2679812"/>
              <a:gd name="connsiteY0" fmla="*/ 0 h 635363"/>
              <a:gd name="connsiteX1" fmla="*/ 2574045 w 2679812"/>
              <a:gd name="connsiteY1" fmla="*/ 775 h 635363"/>
              <a:gd name="connsiteX2" fmla="*/ 2648834 w 2679812"/>
              <a:gd name="connsiteY2" fmla="*/ 31754 h 635363"/>
              <a:gd name="connsiteX3" fmla="*/ 2679812 w 2679812"/>
              <a:gd name="connsiteY3" fmla="*/ 106543 h 635363"/>
              <a:gd name="connsiteX4" fmla="*/ 2679812 w 2679812"/>
              <a:gd name="connsiteY4" fmla="*/ 635363 h 635363"/>
              <a:gd name="connsiteX5" fmla="*/ 2679812 w 2679812"/>
              <a:gd name="connsiteY5" fmla="*/ 635363 h 635363"/>
              <a:gd name="connsiteX6" fmla="*/ 2679812 w 2679812"/>
              <a:gd name="connsiteY6" fmla="*/ 635363 h 635363"/>
              <a:gd name="connsiteX7" fmla="*/ 59321 w 2679812"/>
              <a:gd name="connsiteY7" fmla="*/ 635363 h 635363"/>
              <a:gd name="connsiteX8" fmla="*/ 59321 w 2679812"/>
              <a:gd name="connsiteY8" fmla="*/ 635363 h 635363"/>
              <a:gd name="connsiteX9" fmla="*/ 0 w 2679812"/>
              <a:gd name="connsiteY9" fmla="*/ 614348 h 635363"/>
              <a:gd name="connsiteX10" fmla="*/ 243742 w 2679812"/>
              <a:gd name="connsiteY10" fmla="*/ 232222 h 635363"/>
              <a:gd name="connsiteX11" fmla="*/ 330683 w 2679812"/>
              <a:gd name="connsiteY11" fmla="*/ 50713 h 635363"/>
              <a:gd name="connsiteX12" fmla="*/ 461060 w 2679812"/>
              <a:gd name="connsiteY12" fmla="*/ 0 h 635363"/>
              <a:gd name="connsiteX0" fmla="*/ 461060 w 2679812"/>
              <a:gd name="connsiteY0" fmla="*/ 0 h 635363"/>
              <a:gd name="connsiteX1" fmla="*/ 2574045 w 2679812"/>
              <a:gd name="connsiteY1" fmla="*/ 775 h 635363"/>
              <a:gd name="connsiteX2" fmla="*/ 2648834 w 2679812"/>
              <a:gd name="connsiteY2" fmla="*/ 31754 h 635363"/>
              <a:gd name="connsiteX3" fmla="*/ 2679812 w 2679812"/>
              <a:gd name="connsiteY3" fmla="*/ 106543 h 635363"/>
              <a:gd name="connsiteX4" fmla="*/ 2679812 w 2679812"/>
              <a:gd name="connsiteY4" fmla="*/ 635363 h 635363"/>
              <a:gd name="connsiteX5" fmla="*/ 2679812 w 2679812"/>
              <a:gd name="connsiteY5" fmla="*/ 635363 h 635363"/>
              <a:gd name="connsiteX6" fmla="*/ 2679812 w 2679812"/>
              <a:gd name="connsiteY6" fmla="*/ 635363 h 635363"/>
              <a:gd name="connsiteX7" fmla="*/ 59321 w 2679812"/>
              <a:gd name="connsiteY7" fmla="*/ 635363 h 635363"/>
              <a:gd name="connsiteX8" fmla="*/ 0 w 2679812"/>
              <a:gd name="connsiteY8" fmla="*/ 614348 h 635363"/>
              <a:gd name="connsiteX9" fmla="*/ 243742 w 2679812"/>
              <a:gd name="connsiteY9" fmla="*/ 232222 h 635363"/>
              <a:gd name="connsiteX10" fmla="*/ 330683 w 2679812"/>
              <a:gd name="connsiteY10" fmla="*/ 50713 h 635363"/>
              <a:gd name="connsiteX11" fmla="*/ 461060 w 2679812"/>
              <a:gd name="connsiteY11" fmla="*/ 0 h 635363"/>
              <a:gd name="connsiteX0" fmla="*/ 461060 w 2679812"/>
              <a:gd name="connsiteY0" fmla="*/ 0 h 635363"/>
              <a:gd name="connsiteX1" fmla="*/ 2574045 w 2679812"/>
              <a:gd name="connsiteY1" fmla="*/ 775 h 635363"/>
              <a:gd name="connsiteX2" fmla="*/ 2648834 w 2679812"/>
              <a:gd name="connsiteY2" fmla="*/ 31754 h 635363"/>
              <a:gd name="connsiteX3" fmla="*/ 2679812 w 2679812"/>
              <a:gd name="connsiteY3" fmla="*/ 106543 h 635363"/>
              <a:gd name="connsiteX4" fmla="*/ 2679812 w 2679812"/>
              <a:gd name="connsiteY4" fmla="*/ 635363 h 635363"/>
              <a:gd name="connsiteX5" fmla="*/ 2679812 w 2679812"/>
              <a:gd name="connsiteY5" fmla="*/ 635363 h 635363"/>
              <a:gd name="connsiteX6" fmla="*/ 2679812 w 2679812"/>
              <a:gd name="connsiteY6" fmla="*/ 635363 h 635363"/>
              <a:gd name="connsiteX7" fmla="*/ 0 w 2679812"/>
              <a:gd name="connsiteY7" fmla="*/ 614348 h 635363"/>
              <a:gd name="connsiteX8" fmla="*/ 243742 w 2679812"/>
              <a:gd name="connsiteY8" fmla="*/ 232222 h 635363"/>
              <a:gd name="connsiteX9" fmla="*/ 330683 w 2679812"/>
              <a:gd name="connsiteY9" fmla="*/ 50713 h 635363"/>
              <a:gd name="connsiteX10" fmla="*/ 461060 w 2679812"/>
              <a:gd name="connsiteY10" fmla="*/ 0 h 635363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43742 w 2679812"/>
              <a:gd name="connsiteY8" fmla="*/ 235835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43742 w 2679812"/>
              <a:gd name="connsiteY8" fmla="*/ 235835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43742 w 2679812"/>
              <a:gd name="connsiteY8" fmla="*/ 235835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35969 w 2679812"/>
              <a:gd name="connsiteY8" fmla="*/ 235700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14061 h 649424"/>
              <a:gd name="connsiteX1" fmla="*/ 2574045 w 2679812"/>
              <a:gd name="connsiteY1" fmla="*/ 14836 h 649424"/>
              <a:gd name="connsiteX2" fmla="*/ 2648834 w 2679812"/>
              <a:gd name="connsiteY2" fmla="*/ 45815 h 649424"/>
              <a:gd name="connsiteX3" fmla="*/ 2679812 w 2679812"/>
              <a:gd name="connsiteY3" fmla="*/ 120604 h 649424"/>
              <a:gd name="connsiteX4" fmla="*/ 2679812 w 2679812"/>
              <a:gd name="connsiteY4" fmla="*/ 649424 h 649424"/>
              <a:gd name="connsiteX5" fmla="*/ 2679812 w 2679812"/>
              <a:gd name="connsiteY5" fmla="*/ 649424 h 649424"/>
              <a:gd name="connsiteX6" fmla="*/ 2679812 w 2679812"/>
              <a:gd name="connsiteY6" fmla="*/ 649424 h 649424"/>
              <a:gd name="connsiteX7" fmla="*/ 0 w 2679812"/>
              <a:gd name="connsiteY7" fmla="*/ 628409 h 649424"/>
              <a:gd name="connsiteX8" fmla="*/ 235969 w 2679812"/>
              <a:gd name="connsiteY8" fmla="*/ 246148 h 649424"/>
              <a:gd name="connsiteX9" fmla="*/ 308747 w 2679812"/>
              <a:gd name="connsiteY9" fmla="*/ 99204 h 649424"/>
              <a:gd name="connsiteX10" fmla="*/ 461060 w 2679812"/>
              <a:gd name="connsiteY10" fmla="*/ 14061 h 649424"/>
              <a:gd name="connsiteX0" fmla="*/ 461060 w 2679812"/>
              <a:gd name="connsiteY0" fmla="*/ 2023 h 637386"/>
              <a:gd name="connsiteX1" fmla="*/ 2574045 w 2679812"/>
              <a:gd name="connsiteY1" fmla="*/ 2798 h 637386"/>
              <a:gd name="connsiteX2" fmla="*/ 2648834 w 2679812"/>
              <a:gd name="connsiteY2" fmla="*/ 33777 h 637386"/>
              <a:gd name="connsiteX3" fmla="*/ 2679812 w 2679812"/>
              <a:gd name="connsiteY3" fmla="*/ 108566 h 637386"/>
              <a:gd name="connsiteX4" fmla="*/ 2679812 w 2679812"/>
              <a:gd name="connsiteY4" fmla="*/ 637386 h 637386"/>
              <a:gd name="connsiteX5" fmla="*/ 2679812 w 2679812"/>
              <a:gd name="connsiteY5" fmla="*/ 637386 h 637386"/>
              <a:gd name="connsiteX6" fmla="*/ 2679812 w 2679812"/>
              <a:gd name="connsiteY6" fmla="*/ 637386 h 637386"/>
              <a:gd name="connsiteX7" fmla="*/ 0 w 2679812"/>
              <a:gd name="connsiteY7" fmla="*/ 616371 h 637386"/>
              <a:gd name="connsiteX8" fmla="*/ 235969 w 2679812"/>
              <a:gd name="connsiteY8" fmla="*/ 234110 h 637386"/>
              <a:gd name="connsiteX9" fmla="*/ 308747 w 2679812"/>
              <a:gd name="connsiteY9" fmla="*/ 87166 h 637386"/>
              <a:gd name="connsiteX10" fmla="*/ 461060 w 2679812"/>
              <a:gd name="connsiteY10" fmla="*/ 2023 h 637386"/>
              <a:gd name="connsiteX0" fmla="*/ 461060 w 2679812"/>
              <a:gd name="connsiteY0" fmla="*/ 2025 h 637388"/>
              <a:gd name="connsiteX1" fmla="*/ 2574045 w 2679812"/>
              <a:gd name="connsiteY1" fmla="*/ 2800 h 637388"/>
              <a:gd name="connsiteX2" fmla="*/ 2648834 w 2679812"/>
              <a:gd name="connsiteY2" fmla="*/ 33779 h 637388"/>
              <a:gd name="connsiteX3" fmla="*/ 2679812 w 2679812"/>
              <a:gd name="connsiteY3" fmla="*/ 108568 h 637388"/>
              <a:gd name="connsiteX4" fmla="*/ 2679812 w 2679812"/>
              <a:gd name="connsiteY4" fmla="*/ 637388 h 637388"/>
              <a:gd name="connsiteX5" fmla="*/ 2679812 w 2679812"/>
              <a:gd name="connsiteY5" fmla="*/ 637388 h 637388"/>
              <a:gd name="connsiteX6" fmla="*/ 2679812 w 2679812"/>
              <a:gd name="connsiteY6" fmla="*/ 637388 h 637388"/>
              <a:gd name="connsiteX7" fmla="*/ 0 w 2679812"/>
              <a:gd name="connsiteY7" fmla="*/ 616373 h 637388"/>
              <a:gd name="connsiteX8" fmla="*/ 235969 w 2679812"/>
              <a:gd name="connsiteY8" fmla="*/ 234112 h 637388"/>
              <a:gd name="connsiteX9" fmla="*/ 308747 w 2679812"/>
              <a:gd name="connsiteY9" fmla="*/ 87168 h 637388"/>
              <a:gd name="connsiteX10" fmla="*/ 461060 w 2679812"/>
              <a:gd name="connsiteY10" fmla="*/ 2025 h 637388"/>
              <a:gd name="connsiteX0" fmla="*/ 461060 w 2679812"/>
              <a:gd name="connsiteY0" fmla="*/ 2023 h 637386"/>
              <a:gd name="connsiteX1" fmla="*/ 2574045 w 2679812"/>
              <a:gd name="connsiteY1" fmla="*/ 2798 h 637386"/>
              <a:gd name="connsiteX2" fmla="*/ 2648834 w 2679812"/>
              <a:gd name="connsiteY2" fmla="*/ 33777 h 637386"/>
              <a:gd name="connsiteX3" fmla="*/ 2679812 w 2679812"/>
              <a:gd name="connsiteY3" fmla="*/ 108566 h 637386"/>
              <a:gd name="connsiteX4" fmla="*/ 2679812 w 2679812"/>
              <a:gd name="connsiteY4" fmla="*/ 637386 h 637386"/>
              <a:gd name="connsiteX5" fmla="*/ 2679812 w 2679812"/>
              <a:gd name="connsiteY5" fmla="*/ 637386 h 637386"/>
              <a:gd name="connsiteX6" fmla="*/ 2679812 w 2679812"/>
              <a:gd name="connsiteY6" fmla="*/ 637386 h 637386"/>
              <a:gd name="connsiteX7" fmla="*/ 0 w 2679812"/>
              <a:gd name="connsiteY7" fmla="*/ 616371 h 637386"/>
              <a:gd name="connsiteX8" fmla="*/ 235969 w 2679812"/>
              <a:gd name="connsiteY8" fmla="*/ 234110 h 637386"/>
              <a:gd name="connsiteX9" fmla="*/ 308747 w 2679812"/>
              <a:gd name="connsiteY9" fmla="*/ 87166 h 637386"/>
              <a:gd name="connsiteX10" fmla="*/ 461060 w 2679812"/>
              <a:gd name="connsiteY10" fmla="*/ 2023 h 637386"/>
              <a:gd name="connsiteX0" fmla="*/ 461060 w 2679812"/>
              <a:gd name="connsiteY0" fmla="*/ 2025 h 637388"/>
              <a:gd name="connsiteX1" fmla="*/ 2574045 w 2679812"/>
              <a:gd name="connsiteY1" fmla="*/ 2800 h 637388"/>
              <a:gd name="connsiteX2" fmla="*/ 2648834 w 2679812"/>
              <a:gd name="connsiteY2" fmla="*/ 33779 h 637388"/>
              <a:gd name="connsiteX3" fmla="*/ 2679812 w 2679812"/>
              <a:gd name="connsiteY3" fmla="*/ 108568 h 637388"/>
              <a:gd name="connsiteX4" fmla="*/ 2679812 w 2679812"/>
              <a:gd name="connsiteY4" fmla="*/ 637388 h 637388"/>
              <a:gd name="connsiteX5" fmla="*/ 2679812 w 2679812"/>
              <a:gd name="connsiteY5" fmla="*/ 637388 h 637388"/>
              <a:gd name="connsiteX6" fmla="*/ 2679812 w 2679812"/>
              <a:gd name="connsiteY6" fmla="*/ 637388 h 637388"/>
              <a:gd name="connsiteX7" fmla="*/ 0 w 2679812"/>
              <a:gd name="connsiteY7" fmla="*/ 616373 h 637388"/>
              <a:gd name="connsiteX8" fmla="*/ 235969 w 2679812"/>
              <a:gd name="connsiteY8" fmla="*/ 234112 h 637388"/>
              <a:gd name="connsiteX9" fmla="*/ 308747 w 2679812"/>
              <a:gd name="connsiteY9" fmla="*/ 87168 h 637388"/>
              <a:gd name="connsiteX10" fmla="*/ 461060 w 2679812"/>
              <a:gd name="connsiteY10" fmla="*/ 2025 h 637388"/>
              <a:gd name="connsiteX0" fmla="*/ 461060 w 2679812"/>
              <a:gd name="connsiteY0" fmla="*/ 2023 h 637386"/>
              <a:gd name="connsiteX1" fmla="*/ 2574045 w 2679812"/>
              <a:gd name="connsiteY1" fmla="*/ 2798 h 637386"/>
              <a:gd name="connsiteX2" fmla="*/ 2648834 w 2679812"/>
              <a:gd name="connsiteY2" fmla="*/ 33777 h 637386"/>
              <a:gd name="connsiteX3" fmla="*/ 2679812 w 2679812"/>
              <a:gd name="connsiteY3" fmla="*/ 108566 h 637386"/>
              <a:gd name="connsiteX4" fmla="*/ 2679812 w 2679812"/>
              <a:gd name="connsiteY4" fmla="*/ 637386 h 637386"/>
              <a:gd name="connsiteX5" fmla="*/ 2679812 w 2679812"/>
              <a:gd name="connsiteY5" fmla="*/ 637386 h 637386"/>
              <a:gd name="connsiteX6" fmla="*/ 2679812 w 2679812"/>
              <a:gd name="connsiteY6" fmla="*/ 637386 h 637386"/>
              <a:gd name="connsiteX7" fmla="*/ 0 w 2679812"/>
              <a:gd name="connsiteY7" fmla="*/ 616371 h 637386"/>
              <a:gd name="connsiteX8" fmla="*/ 235969 w 2679812"/>
              <a:gd name="connsiteY8" fmla="*/ 234110 h 637386"/>
              <a:gd name="connsiteX9" fmla="*/ 308747 w 2679812"/>
              <a:gd name="connsiteY9" fmla="*/ 87166 h 637386"/>
              <a:gd name="connsiteX10" fmla="*/ 461060 w 2679812"/>
              <a:gd name="connsiteY10" fmla="*/ 2023 h 637386"/>
              <a:gd name="connsiteX0" fmla="*/ 461060 w 2679812"/>
              <a:gd name="connsiteY0" fmla="*/ -1 h 635362"/>
              <a:gd name="connsiteX1" fmla="*/ 2574045 w 2679812"/>
              <a:gd name="connsiteY1" fmla="*/ 774 h 635362"/>
              <a:gd name="connsiteX2" fmla="*/ 2648834 w 2679812"/>
              <a:gd name="connsiteY2" fmla="*/ 31753 h 635362"/>
              <a:gd name="connsiteX3" fmla="*/ 2679812 w 2679812"/>
              <a:gd name="connsiteY3" fmla="*/ 106542 h 635362"/>
              <a:gd name="connsiteX4" fmla="*/ 2679812 w 2679812"/>
              <a:gd name="connsiteY4" fmla="*/ 635362 h 635362"/>
              <a:gd name="connsiteX5" fmla="*/ 2679812 w 2679812"/>
              <a:gd name="connsiteY5" fmla="*/ 635362 h 635362"/>
              <a:gd name="connsiteX6" fmla="*/ 2679812 w 2679812"/>
              <a:gd name="connsiteY6" fmla="*/ 635362 h 635362"/>
              <a:gd name="connsiteX7" fmla="*/ 0 w 2679812"/>
              <a:gd name="connsiteY7" fmla="*/ 614347 h 635362"/>
              <a:gd name="connsiteX8" fmla="*/ 235969 w 2679812"/>
              <a:gd name="connsiteY8" fmla="*/ 232086 h 635362"/>
              <a:gd name="connsiteX9" fmla="*/ 308747 w 2679812"/>
              <a:gd name="connsiteY9" fmla="*/ 85142 h 635362"/>
              <a:gd name="connsiteX10" fmla="*/ 461060 w 2679812"/>
              <a:gd name="connsiteY10" fmla="*/ -1 h 635362"/>
              <a:gd name="connsiteX0" fmla="*/ 461060 w 2679812"/>
              <a:gd name="connsiteY0" fmla="*/ 1 h 635364"/>
              <a:gd name="connsiteX1" fmla="*/ 2574045 w 2679812"/>
              <a:gd name="connsiteY1" fmla="*/ 776 h 635364"/>
              <a:gd name="connsiteX2" fmla="*/ 2648834 w 2679812"/>
              <a:gd name="connsiteY2" fmla="*/ 31755 h 635364"/>
              <a:gd name="connsiteX3" fmla="*/ 2679812 w 2679812"/>
              <a:gd name="connsiteY3" fmla="*/ 106544 h 635364"/>
              <a:gd name="connsiteX4" fmla="*/ 2679812 w 2679812"/>
              <a:gd name="connsiteY4" fmla="*/ 635364 h 635364"/>
              <a:gd name="connsiteX5" fmla="*/ 2679812 w 2679812"/>
              <a:gd name="connsiteY5" fmla="*/ 635364 h 635364"/>
              <a:gd name="connsiteX6" fmla="*/ 0 w 2679812"/>
              <a:gd name="connsiteY6" fmla="*/ 614349 h 635364"/>
              <a:gd name="connsiteX7" fmla="*/ 235969 w 2679812"/>
              <a:gd name="connsiteY7" fmla="*/ 232088 h 635364"/>
              <a:gd name="connsiteX8" fmla="*/ 308747 w 2679812"/>
              <a:gd name="connsiteY8" fmla="*/ 85144 h 635364"/>
              <a:gd name="connsiteX9" fmla="*/ 461060 w 2679812"/>
              <a:gd name="connsiteY9" fmla="*/ 1 h 635364"/>
              <a:gd name="connsiteX0" fmla="*/ 461060 w 2913910"/>
              <a:gd name="connsiteY0" fmla="*/ -1 h 635364"/>
              <a:gd name="connsiteX1" fmla="*/ 2574045 w 2913910"/>
              <a:gd name="connsiteY1" fmla="*/ 774 h 635364"/>
              <a:gd name="connsiteX2" fmla="*/ 2648834 w 2913910"/>
              <a:gd name="connsiteY2" fmla="*/ 31753 h 635364"/>
              <a:gd name="connsiteX3" fmla="*/ 2679812 w 2913910"/>
              <a:gd name="connsiteY3" fmla="*/ 106542 h 635364"/>
              <a:gd name="connsiteX4" fmla="*/ 2679812 w 2913910"/>
              <a:gd name="connsiteY4" fmla="*/ 635362 h 635364"/>
              <a:gd name="connsiteX5" fmla="*/ 2913910 w 2913910"/>
              <a:gd name="connsiteY5" fmla="*/ 635364 h 635364"/>
              <a:gd name="connsiteX6" fmla="*/ 0 w 2913910"/>
              <a:gd name="connsiteY6" fmla="*/ 614347 h 635364"/>
              <a:gd name="connsiteX7" fmla="*/ 235969 w 2913910"/>
              <a:gd name="connsiteY7" fmla="*/ 232086 h 635364"/>
              <a:gd name="connsiteX8" fmla="*/ 308747 w 2913910"/>
              <a:gd name="connsiteY8" fmla="*/ 85142 h 635364"/>
              <a:gd name="connsiteX9" fmla="*/ 461060 w 2913910"/>
              <a:gd name="connsiteY9" fmla="*/ -1 h 635364"/>
              <a:gd name="connsiteX0" fmla="*/ 461060 w 2913910"/>
              <a:gd name="connsiteY0" fmla="*/ 1 h 635366"/>
              <a:gd name="connsiteX1" fmla="*/ 2574045 w 2913910"/>
              <a:gd name="connsiteY1" fmla="*/ 776 h 635366"/>
              <a:gd name="connsiteX2" fmla="*/ 2648834 w 2913910"/>
              <a:gd name="connsiteY2" fmla="*/ 31755 h 635366"/>
              <a:gd name="connsiteX3" fmla="*/ 2679812 w 2913910"/>
              <a:gd name="connsiteY3" fmla="*/ 106544 h 635366"/>
              <a:gd name="connsiteX4" fmla="*/ 2913910 w 2913910"/>
              <a:gd name="connsiteY4" fmla="*/ 635366 h 635366"/>
              <a:gd name="connsiteX5" fmla="*/ 0 w 2913910"/>
              <a:gd name="connsiteY5" fmla="*/ 614349 h 635366"/>
              <a:gd name="connsiteX6" fmla="*/ 235969 w 2913910"/>
              <a:gd name="connsiteY6" fmla="*/ 232088 h 635366"/>
              <a:gd name="connsiteX7" fmla="*/ 308747 w 2913910"/>
              <a:gd name="connsiteY7" fmla="*/ 85144 h 635366"/>
              <a:gd name="connsiteX8" fmla="*/ 461060 w 2913910"/>
              <a:gd name="connsiteY8" fmla="*/ 1 h 635366"/>
              <a:gd name="connsiteX0" fmla="*/ 461060 w 2913910"/>
              <a:gd name="connsiteY0" fmla="*/ 2565 h 637930"/>
              <a:gd name="connsiteX1" fmla="*/ 2574045 w 2913910"/>
              <a:gd name="connsiteY1" fmla="*/ 3340 h 637930"/>
              <a:gd name="connsiteX2" fmla="*/ 2648834 w 2913910"/>
              <a:gd name="connsiteY2" fmla="*/ 34319 h 637930"/>
              <a:gd name="connsiteX3" fmla="*/ 2683857 w 2913910"/>
              <a:gd name="connsiteY3" fmla="*/ 209257 h 637930"/>
              <a:gd name="connsiteX4" fmla="*/ 2913910 w 2913910"/>
              <a:gd name="connsiteY4" fmla="*/ 637930 h 637930"/>
              <a:gd name="connsiteX5" fmla="*/ 0 w 2913910"/>
              <a:gd name="connsiteY5" fmla="*/ 616913 h 637930"/>
              <a:gd name="connsiteX6" fmla="*/ 235969 w 2913910"/>
              <a:gd name="connsiteY6" fmla="*/ 234652 h 637930"/>
              <a:gd name="connsiteX7" fmla="*/ 308747 w 2913910"/>
              <a:gd name="connsiteY7" fmla="*/ 87708 h 637930"/>
              <a:gd name="connsiteX8" fmla="*/ 461060 w 2913910"/>
              <a:gd name="connsiteY8" fmla="*/ 2565 h 63793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48834 w 2913910"/>
              <a:gd name="connsiteY2" fmla="*/ 35989 h 639600"/>
              <a:gd name="connsiteX3" fmla="*/ 2683857 w 2913910"/>
              <a:gd name="connsiteY3" fmla="*/ 210927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01389 w 2913910"/>
              <a:gd name="connsiteY2" fmla="*/ 37647 h 639600"/>
              <a:gd name="connsiteX3" fmla="*/ 2683857 w 2913910"/>
              <a:gd name="connsiteY3" fmla="*/ 210927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18283 h 653648"/>
              <a:gd name="connsiteX1" fmla="*/ 2492787 w 2913910"/>
              <a:gd name="connsiteY1" fmla="*/ 14048 h 653648"/>
              <a:gd name="connsiteX2" fmla="*/ 2601389 w 2913910"/>
              <a:gd name="connsiteY2" fmla="*/ 51695 h 653648"/>
              <a:gd name="connsiteX3" fmla="*/ 2711503 w 2913910"/>
              <a:gd name="connsiteY3" fmla="*/ 324216 h 653648"/>
              <a:gd name="connsiteX4" fmla="*/ 2913910 w 2913910"/>
              <a:gd name="connsiteY4" fmla="*/ 653648 h 653648"/>
              <a:gd name="connsiteX5" fmla="*/ 0 w 2913910"/>
              <a:gd name="connsiteY5" fmla="*/ 632631 h 653648"/>
              <a:gd name="connsiteX6" fmla="*/ 235969 w 2913910"/>
              <a:gd name="connsiteY6" fmla="*/ 250370 h 653648"/>
              <a:gd name="connsiteX7" fmla="*/ 308747 w 2913910"/>
              <a:gd name="connsiteY7" fmla="*/ 103426 h 653648"/>
              <a:gd name="connsiteX8" fmla="*/ 461060 w 2913910"/>
              <a:gd name="connsiteY8" fmla="*/ 18283 h 653648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29548 w 2913910"/>
              <a:gd name="connsiteY2" fmla="*/ 69610 h 639600"/>
              <a:gd name="connsiteX3" fmla="*/ 2711503 w 2913910"/>
              <a:gd name="connsiteY3" fmla="*/ 310168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29548 w 2913910"/>
              <a:gd name="connsiteY2" fmla="*/ 69610 h 639600"/>
              <a:gd name="connsiteX3" fmla="*/ 2711503 w 2913910"/>
              <a:gd name="connsiteY3" fmla="*/ 310168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29548 w 2913910"/>
              <a:gd name="connsiteY2" fmla="*/ 69610 h 639600"/>
              <a:gd name="connsiteX3" fmla="*/ 2711503 w 2913910"/>
              <a:gd name="connsiteY3" fmla="*/ 310168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0 h 635365"/>
              <a:gd name="connsiteX1" fmla="*/ 2487647 w 2913910"/>
              <a:gd name="connsiteY1" fmla="*/ 9694 h 635365"/>
              <a:gd name="connsiteX2" fmla="*/ 2629548 w 2913910"/>
              <a:gd name="connsiteY2" fmla="*/ 65375 h 635365"/>
              <a:gd name="connsiteX3" fmla="*/ 2711503 w 2913910"/>
              <a:gd name="connsiteY3" fmla="*/ 305933 h 635365"/>
              <a:gd name="connsiteX4" fmla="*/ 2913910 w 2913910"/>
              <a:gd name="connsiteY4" fmla="*/ 635365 h 635365"/>
              <a:gd name="connsiteX5" fmla="*/ 0 w 2913910"/>
              <a:gd name="connsiteY5" fmla="*/ 614348 h 635365"/>
              <a:gd name="connsiteX6" fmla="*/ 235969 w 2913910"/>
              <a:gd name="connsiteY6" fmla="*/ 232087 h 635365"/>
              <a:gd name="connsiteX7" fmla="*/ 308747 w 2913910"/>
              <a:gd name="connsiteY7" fmla="*/ 85143 h 635365"/>
              <a:gd name="connsiteX8" fmla="*/ 461060 w 2913910"/>
              <a:gd name="connsiteY8" fmla="*/ 0 h 635365"/>
              <a:gd name="connsiteX0" fmla="*/ 461060 w 2939499"/>
              <a:gd name="connsiteY0" fmla="*/ 0 h 636273"/>
              <a:gd name="connsiteX1" fmla="*/ 2487647 w 2939499"/>
              <a:gd name="connsiteY1" fmla="*/ 9694 h 636273"/>
              <a:gd name="connsiteX2" fmla="*/ 2629548 w 2939499"/>
              <a:gd name="connsiteY2" fmla="*/ 65375 h 636273"/>
              <a:gd name="connsiteX3" fmla="*/ 2711503 w 2939499"/>
              <a:gd name="connsiteY3" fmla="*/ 305933 h 636273"/>
              <a:gd name="connsiteX4" fmla="*/ 2939499 w 2939499"/>
              <a:gd name="connsiteY4" fmla="*/ 636273 h 636273"/>
              <a:gd name="connsiteX5" fmla="*/ 0 w 2939499"/>
              <a:gd name="connsiteY5" fmla="*/ 614348 h 636273"/>
              <a:gd name="connsiteX6" fmla="*/ 235969 w 2939499"/>
              <a:gd name="connsiteY6" fmla="*/ 232087 h 636273"/>
              <a:gd name="connsiteX7" fmla="*/ 308747 w 2939499"/>
              <a:gd name="connsiteY7" fmla="*/ 85143 h 636273"/>
              <a:gd name="connsiteX8" fmla="*/ 461060 w 2939499"/>
              <a:gd name="connsiteY8" fmla="*/ 0 h 636273"/>
              <a:gd name="connsiteX0" fmla="*/ 461060 w 2939499"/>
              <a:gd name="connsiteY0" fmla="*/ 0 h 636273"/>
              <a:gd name="connsiteX1" fmla="*/ 2487647 w 2939499"/>
              <a:gd name="connsiteY1" fmla="*/ 9694 h 636273"/>
              <a:gd name="connsiteX2" fmla="*/ 2629548 w 2939499"/>
              <a:gd name="connsiteY2" fmla="*/ 65375 h 636273"/>
              <a:gd name="connsiteX3" fmla="*/ 2711503 w 2939499"/>
              <a:gd name="connsiteY3" fmla="*/ 305933 h 636273"/>
              <a:gd name="connsiteX4" fmla="*/ 2939499 w 2939499"/>
              <a:gd name="connsiteY4" fmla="*/ 636273 h 636273"/>
              <a:gd name="connsiteX5" fmla="*/ 0 w 2939499"/>
              <a:gd name="connsiteY5" fmla="*/ 614348 h 636273"/>
              <a:gd name="connsiteX6" fmla="*/ 235969 w 2939499"/>
              <a:gd name="connsiteY6" fmla="*/ 232087 h 636273"/>
              <a:gd name="connsiteX7" fmla="*/ 308747 w 2939499"/>
              <a:gd name="connsiteY7" fmla="*/ 85143 h 636273"/>
              <a:gd name="connsiteX8" fmla="*/ 461060 w 2939499"/>
              <a:gd name="connsiteY8" fmla="*/ 0 h 636273"/>
              <a:gd name="connsiteX0" fmla="*/ 461060 w 2939499"/>
              <a:gd name="connsiteY0" fmla="*/ 0 h 636273"/>
              <a:gd name="connsiteX1" fmla="*/ 2487647 w 2939499"/>
              <a:gd name="connsiteY1" fmla="*/ 9694 h 636273"/>
              <a:gd name="connsiteX2" fmla="*/ 2629548 w 2939499"/>
              <a:gd name="connsiteY2" fmla="*/ 65375 h 636273"/>
              <a:gd name="connsiteX3" fmla="*/ 2711503 w 2939499"/>
              <a:gd name="connsiteY3" fmla="*/ 305933 h 636273"/>
              <a:gd name="connsiteX4" fmla="*/ 2939499 w 2939499"/>
              <a:gd name="connsiteY4" fmla="*/ 636273 h 636273"/>
              <a:gd name="connsiteX5" fmla="*/ 0 w 2939499"/>
              <a:gd name="connsiteY5" fmla="*/ 614348 h 636273"/>
              <a:gd name="connsiteX6" fmla="*/ 235969 w 2939499"/>
              <a:gd name="connsiteY6" fmla="*/ 232087 h 636273"/>
              <a:gd name="connsiteX7" fmla="*/ 308747 w 2939499"/>
              <a:gd name="connsiteY7" fmla="*/ 85143 h 636273"/>
              <a:gd name="connsiteX8" fmla="*/ 461060 w 2939499"/>
              <a:gd name="connsiteY8" fmla="*/ 0 h 636273"/>
              <a:gd name="connsiteX0" fmla="*/ 461060 w 2956507"/>
              <a:gd name="connsiteY0" fmla="*/ 0 h 633392"/>
              <a:gd name="connsiteX1" fmla="*/ 2487647 w 2956507"/>
              <a:gd name="connsiteY1" fmla="*/ 9694 h 633392"/>
              <a:gd name="connsiteX2" fmla="*/ 2629548 w 2956507"/>
              <a:gd name="connsiteY2" fmla="*/ 65375 h 633392"/>
              <a:gd name="connsiteX3" fmla="*/ 2711503 w 2956507"/>
              <a:gd name="connsiteY3" fmla="*/ 305933 h 633392"/>
              <a:gd name="connsiteX4" fmla="*/ 2956507 w 2956507"/>
              <a:gd name="connsiteY4" fmla="*/ 633392 h 633392"/>
              <a:gd name="connsiteX5" fmla="*/ 0 w 2956507"/>
              <a:gd name="connsiteY5" fmla="*/ 614348 h 633392"/>
              <a:gd name="connsiteX6" fmla="*/ 235969 w 2956507"/>
              <a:gd name="connsiteY6" fmla="*/ 232087 h 633392"/>
              <a:gd name="connsiteX7" fmla="*/ 308747 w 2956507"/>
              <a:gd name="connsiteY7" fmla="*/ 85143 h 633392"/>
              <a:gd name="connsiteX8" fmla="*/ 461060 w 2956507"/>
              <a:gd name="connsiteY8" fmla="*/ 0 h 633392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72953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72953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3419 h 629236"/>
              <a:gd name="connsiteX1" fmla="*/ 2480221 w 2950071"/>
              <a:gd name="connsiteY1" fmla="*/ 0 h 629236"/>
              <a:gd name="connsiteX2" fmla="*/ 2629548 w 2950071"/>
              <a:gd name="connsiteY2" fmla="*/ 76372 h 629236"/>
              <a:gd name="connsiteX3" fmla="*/ 2711503 w 2950071"/>
              <a:gd name="connsiteY3" fmla="*/ 309352 h 629236"/>
              <a:gd name="connsiteX4" fmla="*/ 2950071 w 2950071"/>
              <a:gd name="connsiteY4" fmla="*/ 629236 h 629236"/>
              <a:gd name="connsiteX5" fmla="*/ 0 w 2950071"/>
              <a:gd name="connsiteY5" fmla="*/ 617767 h 629236"/>
              <a:gd name="connsiteX6" fmla="*/ 235969 w 2950071"/>
              <a:gd name="connsiteY6" fmla="*/ 235506 h 629236"/>
              <a:gd name="connsiteX7" fmla="*/ 308747 w 2950071"/>
              <a:gd name="connsiteY7" fmla="*/ 88562 h 629236"/>
              <a:gd name="connsiteX8" fmla="*/ 461060 w 2950071"/>
              <a:gd name="connsiteY8" fmla="*/ 3419 h 629236"/>
              <a:gd name="connsiteX0" fmla="*/ 461060 w 2950071"/>
              <a:gd name="connsiteY0" fmla="*/ 0 h 625817"/>
              <a:gd name="connsiteX1" fmla="*/ 2480221 w 2950071"/>
              <a:gd name="connsiteY1" fmla="*/ 9691 h 625817"/>
              <a:gd name="connsiteX2" fmla="*/ 2629548 w 2950071"/>
              <a:gd name="connsiteY2" fmla="*/ 72953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3422 h 629239"/>
              <a:gd name="connsiteX1" fmla="*/ 2480221 w 2950071"/>
              <a:gd name="connsiteY1" fmla="*/ 0 h 629239"/>
              <a:gd name="connsiteX2" fmla="*/ 2629548 w 2950071"/>
              <a:gd name="connsiteY2" fmla="*/ 76375 h 629239"/>
              <a:gd name="connsiteX3" fmla="*/ 2711503 w 2950071"/>
              <a:gd name="connsiteY3" fmla="*/ 309355 h 629239"/>
              <a:gd name="connsiteX4" fmla="*/ 2950071 w 2950071"/>
              <a:gd name="connsiteY4" fmla="*/ 629239 h 629239"/>
              <a:gd name="connsiteX5" fmla="*/ 0 w 2950071"/>
              <a:gd name="connsiteY5" fmla="*/ 617770 h 629239"/>
              <a:gd name="connsiteX6" fmla="*/ 235969 w 2950071"/>
              <a:gd name="connsiteY6" fmla="*/ 235509 h 629239"/>
              <a:gd name="connsiteX7" fmla="*/ 308747 w 2950071"/>
              <a:gd name="connsiteY7" fmla="*/ 88565 h 629239"/>
              <a:gd name="connsiteX8" fmla="*/ 461060 w 2950071"/>
              <a:gd name="connsiteY8" fmla="*/ 3422 h 629239"/>
              <a:gd name="connsiteX0" fmla="*/ 464774 w 2950071"/>
              <a:gd name="connsiteY0" fmla="*/ 0 h 632372"/>
              <a:gd name="connsiteX1" fmla="*/ 2480221 w 2950071"/>
              <a:gd name="connsiteY1" fmla="*/ 3133 h 632372"/>
              <a:gd name="connsiteX2" fmla="*/ 2629548 w 2950071"/>
              <a:gd name="connsiteY2" fmla="*/ 79508 h 632372"/>
              <a:gd name="connsiteX3" fmla="*/ 2711503 w 2950071"/>
              <a:gd name="connsiteY3" fmla="*/ 312488 h 632372"/>
              <a:gd name="connsiteX4" fmla="*/ 2950071 w 2950071"/>
              <a:gd name="connsiteY4" fmla="*/ 632372 h 632372"/>
              <a:gd name="connsiteX5" fmla="*/ 0 w 2950071"/>
              <a:gd name="connsiteY5" fmla="*/ 620903 h 632372"/>
              <a:gd name="connsiteX6" fmla="*/ 235969 w 2950071"/>
              <a:gd name="connsiteY6" fmla="*/ 238642 h 632372"/>
              <a:gd name="connsiteX7" fmla="*/ 308747 w 2950071"/>
              <a:gd name="connsiteY7" fmla="*/ 91698 h 632372"/>
              <a:gd name="connsiteX8" fmla="*/ 464774 w 2950071"/>
              <a:gd name="connsiteY8" fmla="*/ 0 h 632372"/>
              <a:gd name="connsiteX0" fmla="*/ 472201 w 2957498"/>
              <a:gd name="connsiteY0" fmla="*/ 0 h 632372"/>
              <a:gd name="connsiteX1" fmla="*/ 2487648 w 2957498"/>
              <a:gd name="connsiteY1" fmla="*/ 3133 h 632372"/>
              <a:gd name="connsiteX2" fmla="*/ 2636975 w 2957498"/>
              <a:gd name="connsiteY2" fmla="*/ 79508 h 632372"/>
              <a:gd name="connsiteX3" fmla="*/ 2718930 w 2957498"/>
              <a:gd name="connsiteY3" fmla="*/ 312488 h 632372"/>
              <a:gd name="connsiteX4" fmla="*/ 2957498 w 2957498"/>
              <a:gd name="connsiteY4" fmla="*/ 632372 h 632372"/>
              <a:gd name="connsiteX5" fmla="*/ 0 w 2957498"/>
              <a:gd name="connsiteY5" fmla="*/ 627458 h 632372"/>
              <a:gd name="connsiteX6" fmla="*/ 243396 w 2957498"/>
              <a:gd name="connsiteY6" fmla="*/ 238642 h 632372"/>
              <a:gd name="connsiteX7" fmla="*/ 316174 w 2957498"/>
              <a:gd name="connsiteY7" fmla="*/ 91698 h 632372"/>
              <a:gd name="connsiteX8" fmla="*/ 472201 w 2957498"/>
              <a:gd name="connsiteY8" fmla="*/ 0 h 632372"/>
              <a:gd name="connsiteX0" fmla="*/ 475914 w 2961211"/>
              <a:gd name="connsiteY0" fmla="*/ 0 h 632372"/>
              <a:gd name="connsiteX1" fmla="*/ 2491361 w 2961211"/>
              <a:gd name="connsiteY1" fmla="*/ 3133 h 632372"/>
              <a:gd name="connsiteX2" fmla="*/ 2640688 w 2961211"/>
              <a:gd name="connsiteY2" fmla="*/ 79508 h 632372"/>
              <a:gd name="connsiteX3" fmla="*/ 2722643 w 2961211"/>
              <a:gd name="connsiteY3" fmla="*/ 312488 h 632372"/>
              <a:gd name="connsiteX4" fmla="*/ 2961211 w 2961211"/>
              <a:gd name="connsiteY4" fmla="*/ 632372 h 632372"/>
              <a:gd name="connsiteX5" fmla="*/ 0 w 2961211"/>
              <a:gd name="connsiteY5" fmla="*/ 627458 h 632372"/>
              <a:gd name="connsiteX6" fmla="*/ 247109 w 2961211"/>
              <a:gd name="connsiteY6" fmla="*/ 238642 h 632372"/>
              <a:gd name="connsiteX7" fmla="*/ 319887 w 2961211"/>
              <a:gd name="connsiteY7" fmla="*/ 91698 h 632372"/>
              <a:gd name="connsiteX8" fmla="*/ 475914 w 2961211"/>
              <a:gd name="connsiteY8" fmla="*/ 0 h 632372"/>
              <a:gd name="connsiteX0" fmla="*/ 475914 w 2961211"/>
              <a:gd name="connsiteY0" fmla="*/ 0 h 632372"/>
              <a:gd name="connsiteX1" fmla="*/ 2491361 w 2961211"/>
              <a:gd name="connsiteY1" fmla="*/ 3133 h 632372"/>
              <a:gd name="connsiteX2" fmla="*/ 2640688 w 2961211"/>
              <a:gd name="connsiteY2" fmla="*/ 79508 h 632372"/>
              <a:gd name="connsiteX3" fmla="*/ 2722643 w 2961211"/>
              <a:gd name="connsiteY3" fmla="*/ 312488 h 632372"/>
              <a:gd name="connsiteX4" fmla="*/ 2961211 w 2961211"/>
              <a:gd name="connsiteY4" fmla="*/ 632372 h 632372"/>
              <a:gd name="connsiteX5" fmla="*/ 0 w 2961211"/>
              <a:gd name="connsiteY5" fmla="*/ 627458 h 632372"/>
              <a:gd name="connsiteX6" fmla="*/ 247109 w 2961211"/>
              <a:gd name="connsiteY6" fmla="*/ 238642 h 632372"/>
              <a:gd name="connsiteX7" fmla="*/ 319887 w 2961211"/>
              <a:gd name="connsiteY7" fmla="*/ 91698 h 632372"/>
              <a:gd name="connsiteX8" fmla="*/ 475914 w 2961211"/>
              <a:gd name="connsiteY8" fmla="*/ 0 h 632372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47109 w 2961211"/>
              <a:gd name="connsiteY6" fmla="*/ 238642 h 634013"/>
              <a:gd name="connsiteX7" fmla="*/ 319887 w 2961211"/>
              <a:gd name="connsiteY7" fmla="*/ 91698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47109 w 2961211"/>
              <a:gd name="connsiteY6" fmla="*/ 238642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35934 w 2961211"/>
              <a:gd name="connsiteY6" fmla="*/ 242588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35934 w 2961211"/>
              <a:gd name="connsiteY6" fmla="*/ 242588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35934 w 2961211"/>
              <a:gd name="connsiteY6" fmla="*/ 242588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66047 w 2961211"/>
              <a:gd name="connsiteY0" fmla="*/ 0 h 634520"/>
              <a:gd name="connsiteX1" fmla="*/ 2491361 w 2961211"/>
              <a:gd name="connsiteY1" fmla="*/ 3640 h 634520"/>
              <a:gd name="connsiteX2" fmla="*/ 2640688 w 2961211"/>
              <a:gd name="connsiteY2" fmla="*/ 80015 h 634520"/>
              <a:gd name="connsiteX3" fmla="*/ 2722643 w 2961211"/>
              <a:gd name="connsiteY3" fmla="*/ 312995 h 634520"/>
              <a:gd name="connsiteX4" fmla="*/ 2961211 w 2961211"/>
              <a:gd name="connsiteY4" fmla="*/ 632879 h 634520"/>
              <a:gd name="connsiteX5" fmla="*/ 0 w 2961211"/>
              <a:gd name="connsiteY5" fmla="*/ 634520 h 634520"/>
              <a:gd name="connsiteX6" fmla="*/ 235934 w 2961211"/>
              <a:gd name="connsiteY6" fmla="*/ 243095 h 634520"/>
              <a:gd name="connsiteX7" fmla="*/ 319386 w 2961211"/>
              <a:gd name="connsiteY7" fmla="*/ 75502 h 634520"/>
              <a:gd name="connsiteX8" fmla="*/ 466047 w 2961211"/>
              <a:gd name="connsiteY8" fmla="*/ 0 h 634520"/>
              <a:gd name="connsiteX0" fmla="*/ 466047 w 2961211"/>
              <a:gd name="connsiteY0" fmla="*/ 473 h 632923"/>
              <a:gd name="connsiteX1" fmla="*/ 2491361 w 2961211"/>
              <a:gd name="connsiteY1" fmla="*/ 2043 h 632923"/>
              <a:gd name="connsiteX2" fmla="*/ 2640688 w 2961211"/>
              <a:gd name="connsiteY2" fmla="*/ 78418 h 632923"/>
              <a:gd name="connsiteX3" fmla="*/ 2722643 w 2961211"/>
              <a:gd name="connsiteY3" fmla="*/ 311398 h 632923"/>
              <a:gd name="connsiteX4" fmla="*/ 2961211 w 2961211"/>
              <a:gd name="connsiteY4" fmla="*/ 631282 h 632923"/>
              <a:gd name="connsiteX5" fmla="*/ 0 w 2961211"/>
              <a:gd name="connsiteY5" fmla="*/ 632923 h 632923"/>
              <a:gd name="connsiteX6" fmla="*/ 235934 w 2961211"/>
              <a:gd name="connsiteY6" fmla="*/ 241498 h 632923"/>
              <a:gd name="connsiteX7" fmla="*/ 319386 w 2961211"/>
              <a:gd name="connsiteY7" fmla="*/ 73905 h 632923"/>
              <a:gd name="connsiteX8" fmla="*/ 466047 w 2961211"/>
              <a:gd name="connsiteY8" fmla="*/ 473 h 632923"/>
              <a:gd name="connsiteX0" fmla="*/ 466047 w 2961211"/>
              <a:gd name="connsiteY0" fmla="*/ 473 h 632923"/>
              <a:gd name="connsiteX1" fmla="*/ 1406332 w 2961211"/>
              <a:gd name="connsiteY1" fmla="*/ 4648 h 632923"/>
              <a:gd name="connsiteX2" fmla="*/ 2491361 w 2961211"/>
              <a:gd name="connsiteY2" fmla="*/ 2043 h 632923"/>
              <a:gd name="connsiteX3" fmla="*/ 2640688 w 2961211"/>
              <a:gd name="connsiteY3" fmla="*/ 78418 h 632923"/>
              <a:gd name="connsiteX4" fmla="*/ 2722643 w 2961211"/>
              <a:gd name="connsiteY4" fmla="*/ 311398 h 632923"/>
              <a:gd name="connsiteX5" fmla="*/ 2961211 w 2961211"/>
              <a:gd name="connsiteY5" fmla="*/ 631282 h 632923"/>
              <a:gd name="connsiteX6" fmla="*/ 0 w 2961211"/>
              <a:gd name="connsiteY6" fmla="*/ 632923 h 632923"/>
              <a:gd name="connsiteX7" fmla="*/ 235934 w 2961211"/>
              <a:gd name="connsiteY7" fmla="*/ 241498 h 632923"/>
              <a:gd name="connsiteX8" fmla="*/ 319386 w 2961211"/>
              <a:gd name="connsiteY8" fmla="*/ 73905 h 632923"/>
              <a:gd name="connsiteX9" fmla="*/ 466047 w 2961211"/>
              <a:gd name="connsiteY9" fmla="*/ 473 h 632923"/>
              <a:gd name="connsiteX0" fmla="*/ 466047 w 3199088"/>
              <a:gd name="connsiteY0" fmla="*/ 473 h 634994"/>
              <a:gd name="connsiteX1" fmla="*/ 1406332 w 3199088"/>
              <a:gd name="connsiteY1" fmla="*/ 4648 h 634994"/>
              <a:gd name="connsiteX2" fmla="*/ 2491361 w 3199088"/>
              <a:gd name="connsiteY2" fmla="*/ 2043 h 634994"/>
              <a:gd name="connsiteX3" fmla="*/ 2640688 w 3199088"/>
              <a:gd name="connsiteY3" fmla="*/ 78418 h 634994"/>
              <a:gd name="connsiteX4" fmla="*/ 2722643 w 3199088"/>
              <a:gd name="connsiteY4" fmla="*/ 311398 h 634994"/>
              <a:gd name="connsiteX5" fmla="*/ 2961211 w 3199088"/>
              <a:gd name="connsiteY5" fmla="*/ 631282 h 634994"/>
              <a:gd name="connsiteX6" fmla="*/ 1295380 w 3199088"/>
              <a:gd name="connsiteY6" fmla="*/ 634994 h 634994"/>
              <a:gd name="connsiteX7" fmla="*/ 0 w 3199088"/>
              <a:gd name="connsiteY7" fmla="*/ 632923 h 634994"/>
              <a:gd name="connsiteX8" fmla="*/ 235934 w 3199088"/>
              <a:gd name="connsiteY8" fmla="*/ 241498 h 634994"/>
              <a:gd name="connsiteX9" fmla="*/ 319386 w 3199088"/>
              <a:gd name="connsiteY9" fmla="*/ 73905 h 634994"/>
              <a:gd name="connsiteX10" fmla="*/ 466047 w 3199088"/>
              <a:gd name="connsiteY10" fmla="*/ 473 h 634994"/>
              <a:gd name="connsiteX0" fmla="*/ 466047 w 2961211"/>
              <a:gd name="connsiteY0" fmla="*/ 473 h 634994"/>
              <a:gd name="connsiteX1" fmla="*/ 1406332 w 2961211"/>
              <a:gd name="connsiteY1" fmla="*/ 4648 h 634994"/>
              <a:gd name="connsiteX2" fmla="*/ 2491361 w 2961211"/>
              <a:gd name="connsiteY2" fmla="*/ 2043 h 634994"/>
              <a:gd name="connsiteX3" fmla="*/ 2640688 w 2961211"/>
              <a:gd name="connsiteY3" fmla="*/ 78418 h 634994"/>
              <a:gd name="connsiteX4" fmla="*/ 2722643 w 2961211"/>
              <a:gd name="connsiteY4" fmla="*/ 311398 h 634994"/>
              <a:gd name="connsiteX5" fmla="*/ 2961211 w 2961211"/>
              <a:gd name="connsiteY5" fmla="*/ 631282 h 634994"/>
              <a:gd name="connsiteX6" fmla="*/ 1295380 w 2961211"/>
              <a:gd name="connsiteY6" fmla="*/ 634994 h 634994"/>
              <a:gd name="connsiteX7" fmla="*/ 0 w 2961211"/>
              <a:gd name="connsiteY7" fmla="*/ 632923 h 634994"/>
              <a:gd name="connsiteX8" fmla="*/ 235934 w 2961211"/>
              <a:gd name="connsiteY8" fmla="*/ 241498 h 634994"/>
              <a:gd name="connsiteX9" fmla="*/ 319386 w 2961211"/>
              <a:gd name="connsiteY9" fmla="*/ 73905 h 634994"/>
              <a:gd name="connsiteX10" fmla="*/ 466047 w 2961211"/>
              <a:gd name="connsiteY10" fmla="*/ 473 h 634994"/>
              <a:gd name="connsiteX0" fmla="*/ 319386 w 2961211"/>
              <a:gd name="connsiteY0" fmla="*/ 73905 h 634994"/>
              <a:gd name="connsiteX1" fmla="*/ 1406332 w 2961211"/>
              <a:gd name="connsiteY1" fmla="*/ 4648 h 634994"/>
              <a:gd name="connsiteX2" fmla="*/ 2491361 w 2961211"/>
              <a:gd name="connsiteY2" fmla="*/ 2043 h 634994"/>
              <a:gd name="connsiteX3" fmla="*/ 2640688 w 2961211"/>
              <a:gd name="connsiteY3" fmla="*/ 78418 h 634994"/>
              <a:gd name="connsiteX4" fmla="*/ 2722643 w 2961211"/>
              <a:gd name="connsiteY4" fmla="*/ 311398 h 634994"/>
              <a:gd name="connsiteX5" fmla="*/ 2961211 w 2961211"/>
              <a:gd name="connsiteY5" fmla="*/ 631282 h 634994"/>
              <a:gd name="connsiteX6" fmla="*/ 1295380 w 2961211"/>
              <a:gd name="connsiteY6" fmla="*/ 634994 h 634994"/>
              <a:gd name="connsiteX7" fmla="*/ 0 w 2961211"/>
              <a:gd name="connsiteY7" fmla="*/ 632923 h 634994"/>
              <a:gd name="connsiteX8" fmla="*/ 235934 w 2961211"/>
              <a:gd name="connsiteY8" fmla="*/ 241498 h 634994"/>
              <a:gd name="connsiteX9" fmla="*/ 319386 w 2961211"/>
              <a:gd name="connsiteY9" fmla="*/ 73905 h 634994"/>
              <a:gd name="connsiteX0" fmla="*/ 235934 w 2961211"/>
              <a:gd name="connsiteY0" fmla="*/ 241498 h 634994"/>
              <a:gd name="connsiteX1" fmla="*/ 1406332 w 2961211"/>
              <a:gd name="connsiteY1" fmla="*/ 4648 h 634994"/>
              <a:gd name="connsiteX2" fmla="*/ 2491361 w 2961211"/>
              <a:gd name="connsiteY2" fmla="*/ 2043 h 634994"/>
              <a:gd name="connsiteX3" fmla="*/ 2640688 w 2961211"/>
              <a:gd name="connsiteY3" fmla="*/ 78418 h 634994"/>
              <a:gd name="connsiteX4" fmla="*/ 2722643 w 2961211"/>
              <a:gd name="connsiteY4" fmla="*/ 311398 h 634994"/>
              <a:gd name="connsiteX5" fmla="*/ 2961211 w 2961211"/>
              <a:gd name="connsiteY5" fmla="*/ 631282 h 634994"/>
              <a:gd name="connsiteX6" fmla="*/ 1295380 w 2961211"/>
              <a:gd name="connsiteY6" fmla="*/ 634994 h 634994"/>
              <a:gd name="connsiteX7" fmla="*/ 0 w 2961211"/>
              <a:gd name="connsiteY7" fmla="*/ 632923 h 634994"/>
              <a:gd name="connsiteX8" fmla="*/ 235934 w 2961211"/>
              <a:gd name="connsiteY8" fmla="*/ 241498 h 634994"/>
              <a:gd name="connsiteX0" fmla="*/ 0 w 2961211"/>
              <a:gd name="connsiteY0" fmla="*/ 632923 h 634994"/>
              <a:gd name="connsiteX1" fmla="*/ 1406332 w 2961211"/>
              <a:gd name="connsiteY1" fmla="*/ 4648 h 634994"/>
              <a:gd name="connsiteX2" fmla="*/ 2491361 w 2961211"/>
              <a:gd name="connsiteY2" fmla="*/ 2043 h 634994"/>
              <a:gd name="connsiteX3" fmla="*/ 2640688 w 2961211"/>
              <a:gd name="connsiteY3" fmla="*/ 78418 h 634994"/>
              <a:gd name="connsiteX4" fmla="*/ 2722643 w 2961211"/>
              <a:gd name="connsiteY4" fmla="*/ 311398 h 634994"/>
              <a:gd name="connsiteX5" fmla="*/ 2961211 w 2961211"/>
              <a:gd name="connsiteY5" fmla="*/ 631282 h 634994"/>
              <a:gd name="connsiteX6" fmla="*/ 1295380 w 2961211"/>
              <a:gd name="connsiteY6" fmla="*/ 634994 h 634994"/>
              <a:gd name="connsiteX7" fmla="*/ 0 w 2961211"/>
              <a:gd name="connsiteY7" fmla="*/ 632923 h 634994"/>
              <a:gd name="connsiteX0" fmla="*/ 0 w 1665831"/>
              <a:gd name="connsiteY0" fmla="*/ 634994 h 634994"/>
              <a:gd name="connsiteX1" fmla="*/ 110952 w 1665831"/>
              <a:gd name="connsiteY1" fmla="*/ 4648 h 634994"/>
              <a:gd name="connsiteX2" fmla="*/ 1195981 w 1665831"/>
              <a:gd name="connsiteY2" fmla="*/ 2043 h 634994"/>
              <a:gd name="connsiteX3" fmla="*/ 1345308 w 1665831"/>
              <a:gd name="connsiteY3" fmla="*/ 78418 h 634994"/>
              <a:gd name="connsiteX4" fmla="*/ 1427263 w 1665831"/>
              <a:gd name="connsiteY4" fmla="*/ 311398 h 634994"/>
              <a:gd name="connsiteX5" fmla="*/ 1665831 w 1665831"/>
              <a:gd name="connsiteY5" fmla="*/ 631282 h 634994"/>
              <a:gd name="connsiteX6" fmla="*/ 0 w 1665831"/>
              <a:gd name="connsiteY6" fmla="*/ 634994 h 634994"/>
              <a:gd name="connsiteX0" fmla="*/ 28681 w 1919707"/>
              <a:gd name="connsiteY0" fmla="*/ 634994 h 784425"/>
              <a:gd name="connsiteX1" fmla="*/ 139633 w 1919707"/>
              <a:gd name="connsiteY1" fmla="*/ 4648 h 784425"/>
              <a:gd name="connsiteX2" fmla="*/ 1224662 w 1919707"/>
              <a:gd name="connsiteY2" fmla="*/ 2043 h 784425"/>
              <a:gd name="connsiteX3" fmla="*/ 1373989 w 1919707"/>
              <a:gd name="connsiteY3" fmla="*/ 78418 h 784425"/>
              <a:gd name="connsiteX4" fmla="*/ 1455944 w 1919707"/>
              <a:gd name="connsiteY4" fmla="*/ 311398 h 784425"/>
              <a:gd name="connsiteX5" fmla="*/ 1694512 w 1919707"/>
              <a:gd name="connsiteY5" fmla="*/ 631282 h 784425"/>
              <a:gd name="connsiteX6" fmla="*/ 0 w 1919707"/>
              <a:gd name="connsiteY6" fmla="*/ 784425 h 784425"/>
              <a:gd name="connsiteX7" fmla="*/ 28681 w 1919707"/>
              <a:gd name="connsiteY7" fmla="*/ 634994 h 784425"/>
              <a:gd name="connsiteX0" fmla="*/ 28681 w 3946878"/>
              <a:gd name="connsiteY0" fmla="*/ 634994 h 784425"/>
              <a:gd name="connsiteX1" fmla="*/ 139633 w 3946878"/>
              <a:gd name="connsiteY1" fmla="*/ 4648 h 784425"/>
              <a:gd name="connsiteX2" fmla="*/ 1224662 w 3946878"/>
              <a:gd name="connsiteY2" fmla="*/ 2043 h 784425"/>
              <a:gd name="connsiteX3" fmla="*/ 1373989 w 3946878"/>
              <a:gd name="connsiteY3" fmla="*/ 78418 h 784425"/>
              <a:gd name="connsiteX4" fmla="*/ 1455944 w 3946878"/>
              <a:gd name="connsiteY4" fmla="*/ 311398 h 784425"/>
              <a:gd name="connsiteX5" fmla="*/ 1694512 w 3946878"/>
              <a:gd name="connsiteY5" fmla="*/ 631282 h 784425"/>
              <a:gd name="connsiteX6" fmla="*/ 3946878 w 3946878"/>
              <a:gd name="connsiteY6" fmla="*/ 637145 h 784425"/>
              <a:gd name="connsiteX7" fmla="*/ 0 w 3946878"/>
              <a:gd name="connsiteY7" fmla="*/ 784425 h 784425"/>
              <a:gd name="connsiteX8" fmla="*/ 28681 w 3946878"/>
              <a:gd name="connsiteY8" fmla="*/ 634994 h 784425"/>
              <a:gd name="connsiteX0" fmla="*/ 28681 w 4081583"/>
              <a:gd name="connsiteY0" fmla="*/ 634994 h 784425"/>
              <a:gd name="connsiteX1" fmla="*/ 139633 w 4081583"/>
              <a:gd name="connsiteY1" fmla="*/ 4648 h 784425"/>
              <a:gd name="connsiteX2" fmla="*/ 1224662 w 4081583"/>
              <a:gd name="connsiteY2" fmla="*/ 2043 h 784425"/>
              <a:gd name="connsiteX3" fmla="*/ 1373989 w 4081583"/>
              <a:gd name="connsiteY3" fmla="*/ 78418 h 784425"/>
              <a:gd name="connsiteX4" fmla="*/ 1455944 w 4081583"/>
              <a:gd name="connsiteY4" fmla="*/ 311398 h 784425"/>
              <a:gd name="connsiteX5" fmla="*/ 1694512 w 4081583"/>
              <a:gd name="connsiteY5" fmla="*/ 631282 h 784425"/>
              <a:gd name="connsiteX6" fmla="*/ 3946878 w 4081583"/>
              <a:gd name="connsiteY6" fmla="*/ 637145 h 784425"/>
              <a:gd name="connsiteX7" fmla="*/ 4081583 w 4081583"/>
              <a:gd name="connsiteY7" fmla="*/ 696917 h 784425"/>
              <a:gd name="connsiteX8" fmla="*/ 0 w 4081583"/>
              <a:gd name="connsiteY8" fmla="*/ 784425 h 784425"/>
              <a:gd name="connsiteX9" fmla="*/ 28681 w 4081583"/>
              <a:gd name="connsiteY9" fmla="*/ 634994 h 784425"/>
              <a:gd name="connsiteX0" fmla="*/ 28681 w 4081583"/>
              <a:gd name="connsiteY0" fmla="*/ 634994 h 784425"/>
              <a:gd name="connsiteX1" fmla="*/ 139633 w 4081583"/>
              <a:gd name="connsiteY1" fmla="*/ 4648 h 784425"/>
              <a:gd name="connsiteX2" fmla="*/ 1224662 w 4081583"/>
              <a:gd name="connsiteY2" fmla="*/ 2043 h 784425"/>
              <a:gd name="connsiteX3" fmla="*/ 1373989 w 4081583"/>
              <a:gd name="connsiteY3" fmla="*/ 78418 h 784425"/>
              <a:gd name="connsiteX4" fmla="*/ 1455944 w 4081583"/>
              <a:gd name="connsiteY4" fmla="*/ 311398 h 784425"/>
              <a:gd name="connsiteX5" fmla="*/ 1694512 w 4081583"/>
              <a:gd name="connsiteY5" fmla="*/ 631282 h 784425"/>
              <a:gd name="connsiteX6" fmla="*/ 3946878 w 4081583"/>
              <a:gd name="connsiteY6" fmla="*/ 637145 h 784425"/>
              <a:gd name="connsiteX7" fmla="*/ 4081583 w 4081583"/>
              <a:gd name="connsiteY7" fmla="*/ 696917 h 784425"/>
              <a:gd name="connsiteX8" fmla="*/ 0 w 4081583"/>
              <a:gd name="connsiteY8" fmla="*/ 784425 h 784425"/>
              <a:gd name="connsiteX9" fmla="*/ 28681 w 4081583"/>
              <a:gd name="connsiteY9" fmla="*/ 634994 h 784425"/>
              <a:gd name="connsiteX0" fmla="*/ 28681 w 4127097"/>
              <a:gd name="connsiteY0" fmla="*/ 634994 h 784425"/>
              <a:gd name="connsiteX1" fmla="*/ 139633 w 4127097"/>
              <a:gd name="connsiteY1" fmla="*/ 4648 h 784425"/>
              <a:gd name="connsiteX2" fmla="*/ 1224662 w 4127097"/>
              <a:gd name="connsiteY2" fmla="*/ 2043 h 784425"/>
              <a:gd name="connsiteX3" fmla="*/ 1373989 w 4127097"/>
              <a:gd name="connsiteY3" fmla="*/ 78418 h 784425"/>
              <a:gd name="connsiteX4" fmla="*/ 1455944 w 4127097"/>
              <a:gd name="connsiteY4" fmla="*/ 311398 h 784425"/>
              <a:gd name="connsiteX5" fmla="*/ 1694512 w 4127097"/>
              <a:gd name="connsiteY5" fmla="*/ 631282 h 784425"/>
              <a:gd name="connsiteX6" fmla="*/ 3946878 w 4127097"/>
              <a:gd name="connsiteY6" fmla="*/ 637145 h 784425"/>
              <a:gd name="connsiteX7" fmla="*/ 4127097 w 4127097"/>
              <a:gd name="connsiteY7" fmla="*/ 742124 h 784425"/>
              <a:gd name="connsiteX8" fmla="*/ 0 w 4127097"/>
              <a:gd name="connsiteY8" fmla="*/ 784425 h 784425"/>
              <a:gd name="connsiteX9" fmla="*/ 28681 w 4127097"/>
              <a:gd name="connsiteY9" fmla="*/ 634994 h 784425"/>
              <a:gd name="connsiteX0" fmla="*/ 28681 w 4127097"/>
              <a:gd name="connsiteY0" fmla="*/ 634994 h 959280"/>
              <a:gd name="connsiteX1" fmla="*/ 139633 w 4127097"/>
              <a:gd name="connsiteY1" fmla="*/ 4648 h 959280"/>
              <a:gd name="connsiteX2" fmla="*/ 1224662 w 4127097"/>
              <a:gd name="connsiteY2" fmla="*/ 2043 h 959280"/>
              <a:gd name="connsiteX3" fmla="*/ 1373989 w 4127097"/>
              <a:gd name="connsiteY3" fmla="*/ 78418 h 959280"/>
              <a:gd name="connsiteX4" fmla="*/ 1455944 w 4127097"/>
              <a:gd name="connsiteY4" fmla="*/ 311398 h 959280"/>
              <a:gd name="connsiteX5" fmla="*/ 1694512 w 4127097"/>
              <a:gd name="connsiteY5" fmla="*/ 631282 h 959280"/>
              <a:gd name="connsiteX6" fmla="*/ 4027454 w 4127097"/>
              <a:gd name="connsiteY6" fmla="*/ 959280 h 959280"/>
              <a:gd name="connsiteX7" fmla="*/ 4127097 w 4127097"/>
              <a:gd name="connsiteY7" fmla="*/ 742124 h 959280"/>
              <a:gd name="connsiteX8" fmla="*/ 0 w 4127097"/>
              <a:gd name="connsiteY8" fmla="*/ 784425 h 959280"/>
              <a:gd name="connsiteX9" fmla="*/ 28681 w 4127097"/>
              <a:gd name="connsiteY9" fmla="*/ 634994 h 959280"/>
              <a:gd name="connsiteX0" fmla="*/ 28681 w 4127097"/>
              <a:gd name="connsiteY0" fmla="*/ 634994 h 784425"/>
              <a:gd name="connsiteX1" fmla="*/ 139633 w 4127097"/>
              <a:gd name="connsiteY1" fmla="*/ 4648 h 784425"/>
              <a:gd name="connsiteX2" fmla="*/ 1224662 w 4127097"/>
              <a:gd name="connsiteY2" fmla="*/ 2043 h 784425"/>
              <a:gd name="connsiteX3" fmla="*/ 1373989 w 4127097"/>
              <a:gd name="connsiteY3" fmla="*/ 78418 h 784425"/>
              <a:gd name="connsiteX4" fmla="*/ 1455944 w 4127097"/>
              <a:gd name="connsiteY4" fmla="*/ 311398 h 784425"/>
              <a:gd name="connsiteX5" fmla="*/ 1694512 w 4127097"/>
              <a:gd name="connsiteY5" fmla="*/ 631282 h 784425"/>
              <a:gd name="connsiteX6" fmla="*/ 3969526 w 4127097"/>
              <a:gd name="connsiteY6" fmla="*/ 631158 h 784425"/>
              <a:gd name="connsiteX7" fmla="*/ 4127097 w 4127097"/>
              <a:gd name="connsiteY7" fmla="*/ 742124 h 784425"/>
              <a:gd name="connsiteX8" fmla="*/ 0 w 4127097"/>
              <a:gd name="connsiteY8" fmla="*/ 784425 h 784425"/>
              <a:gd name="connsiteX9" fmla="*/ 28681 w 4127097"/>
              <a:gd name="connsiteY9" fmla="*/ 634994 h 784425"/>
              <a:gd name="connsiteX0" fmla="*/ 28681 w 4200128"/>
              <a:gd name="connsiteY0" fmla="*/ 634994 h 784425"/>
              <a:gd name="connsiteX1" fmla="*/ 139633 w 4200128"/>
              <a:gd name="connsiteY1" fmla="*/ 4648 h 784425"/>
              <a:gd name="connsiteX2" fmla="*/ 1224662 w 4200128"/>
              <a:gd name="connsiteY2" fmla="*/ 2043 h 784425"/>
              <a:gd name="connsiteX3" fmla="*/ 1373989 w 4200128"/>
              <a:gd name="connsiteY3" fmla="*/ 78418 h 784425"/>
              <a:gd name="connsiteX4" fmla="*/ 1455944 w 4200128"/>
              <a:gd name="connsiteY4" fmla="*/ 311398 h 784425"/>
              <a:gd name="connsiteX5" fmla="*/ 1694512 w 4200128"/>
              <a:gd name="connsiteY5" fmla="*/ 631282 h 784425"/>
              <a:gd name="connsiteX6" fmla="*/ 3969526 w 4200128"/>
              <a:gd name="connsiteY6" fmla="*/ 631158 h 784425"/>
              <a:gd name="connsiteX7" fmla="*/ 4200128 w 4200128"/>
              <a:gd name="connsiteY7" fmla="*/ 784145 h 784425"/>
              <a:gd name="connsiteX8" fmla="*/ 0 w 4200128"/>
              <a:gd name="connsiteY8" fmla="*/ 784425 h 784425"/>
              <a:gd name="connsiteX9" fmla="*/ 28681 w 4200128"/>
              <a:gd name="connsiteY9" fmla="*/ 634994 h 784425"/>
              <a:gd name="connsiteX0" fmla="*/ 28681 w 4200128"/>
              <a:gd name="connsiteY0" fmla="*/ 634994 h 784425"/>
              <a:gd name="connsiteX1" fmla="*/ 139633 w 4200128"/>
              <a:gd name="connsiteY1" fmla="*/ 4648 h 784425"/>
              <a:gd name="connsiteX2" fmla="*/ 1224662 w 4200128"/>
              <a:gd name="connsiteY2" fmla="*/ 2043 h 784425"/>
              <a:gd name="connsiteX3" fmla="*/ 1373989 w 4200128"/>
              <a:gd name="connsiteY3" fmla="*/ 78418 h 784425"/>
              <a:gd name="connsiteX4" fmla="*/ 1455944 w 4200128"/>
              <a:gd name="connsiteY4" fmla="*/ 311398 h 784425"/>
              <a:gd name="connsiteX5" fmla="*/ 1694512 w 4200128"/>
              <a:gd name="connsiteY5" fmla="*/ 631282 h 784425"/>
              <a:gd name="connsiteX6" fmla="*/ 3953826 w 4200128"/>
              <a:gd name="connsiteY6" fmla="*/ 643631 h 784425"/>
              <a:gd name="connsiteX7" fmla="*/ 4200128 w 4200128"/>
              <a:gd name="connsiteY7" fmla="*/ 784145 h 784425"/>
              <a:gd name="connsiteX8" fmla="*/ 0 w 4200128"/>
              <a:gd name="connsiteY8" fmla="*/ 784425 h 784425"/>
              <a:gd name="connsiteX9" fmla="*/ 28681 w 4200128"/>
              <a:gd name="connsiteY9" fmla="*/ 634994 h 784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200128" h="784425">
                <a:moveTo>
                  <a:pt x="28681" y="634994"/>
                </a:moveTo>
                <a:lnTo>
                  <a:pt x="139633" y="4648"/>
                </a:lnTo>
                <a:lnTo>
                  <a:pt x="1224662" y="2043"/>
                </a:lnTo>
                <a:cubicBezTo>
                  <a:pt x="1286126" y="0"/>
                  <a:pt x="1335442" y="26859"/>
                  <a:pt x="1373989" y="78418"/>
                </a:cubicBezTo>
                <a:cubicBezTo>
                  <a:pt x="1412536" y="129977"/>
                  <a:pt x="1432315" y="231368"/>
                  <a:pt x="1455944" y="311398"/>
                </a:cubicBezTo>
                <a:cubicBezTo>
                  <a:pt x="1479573" y="391428"/>
                  <a:pt x="1549660" y="634631"/>
                  <a:pt x="1694512" y="631282"/>
                </a:cubicBezTo>
                <a:lnTo>
                  <a:pt x="3953826" y="643631"/>
                </a:lnTo>
                <a:lnTo>
                  <a:pt x="4200128" y="784145"/>
                </a:lnTo>
                <a:lnTo>
                  <a:pt x="0" y="784425"/>
                </a:lnTo>
                <a:lnTo>
                  <a:pt x="28681" y="634994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75000"/>
                </a:schemeClr>
              </a:gs>
              <a:gs pos="52000">
                <a:schemeClr val="accent1"/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0" scaled="1"/>
            <a:tileRect/>
          </a:gradFill>
          <a:ln w="15875" cmpd="sng"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73000">
                  <a:schemeClr val="accent1">
                    <a:tint val="44500"/>
                    <a:satMod val="160000"/>
                    <a:alpha val="0"/>
                  </a:schemeClr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2700000" scaled="1"/>
              <a:tileRect/>
            </a:gradFill>
            <a:miter lim="800000"/>
          </a:ln>
          <a:effectLst>
            <a:outerShdw blurRad="88900" dist="50800" dir="5400000" algn="t" rotWithShape="0">
              <a:prstClr val="black">
                <a:alpha val="29000"/>
              </a:prstClr>
            </a:outerShdw>
          </a:effectLst>
          <a:scene3d>
            <a:camera prst="orthographicFront"/>
            <a:lightRig rig="soft" dir="t">
              <a:rot lat="0" lon="0" rev="3000000"/>
            </a:lightRig>
          </a:scene3d>
          <a:sp3d prstMaterial="soft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9" name="Group 115"/>
          <p:cNvGrpSpPr/>
          <p:nvPr userDrawn="1"/>
        </p:nvGrpSpPr>
        <p:grpSpPr bwMode="gray">
          <a:xfrm flipH="1" flipV="1">
            <a:off x="6657052" y="5936622"/>
            <a:ext cx="2164418" cy="672243"/>
            <a:chOff x="4189723" y="5806414"/>
            <a:chExt cx="2302496" cy="822325"/>
          </a:xfrm>
          <a:gradFill flip="none" rotWithShape="1">
            <a:gsLst>
              <a:gs pos="0">
                <a:srgbClr val="FFFFFF">
                  <a:alpha val="0"/>
                </a:srgbClr>
              </a:gs>
              <a:gs pos="52000">
                <a:srgbClr val="FFFFFF">
                  <a:alpha val="20000"/>
                </a:srgbClr>
              </a:gs>
              <a:gs pos="100000">
                <a:srgbClr val="FFFFFF">
                  <a:alpha val="55000"/>
                </a:srgbClr>
              </a:gs>
            </a:gsLst>
            <a:lin ang="0" scaled="1"/>
            <a:tileRect/>
          </a:gradFill>
        </p:grpSpPr>
        <p:grpSp>
          <p:nvGrpSpPr>
            <p:cNvPr id="10" name="Group 86"/>
            <p:cNvGrpSpPr>
              <a:grpSpLocks/>
            </p:cNvGrpSpPr>
            <p:nvPr/>
          </p:nvGrpSpPr>
          <p:grpSpPr bwMode="gray">
            <a:xfrm rot="16200000">
              <a:off x="5569881" y="5706402"/>
              <a:ext cx="822325" cy="1022350"/>
              <a:chOff x="2667" y="1988"/>
              <a:chExt cx="789" cy="980"/>
            </a:xfrm>
            <a:grpFill/>
          </p:grpSpPr>
          <p:sp>
            <p:nvSpPr>
              <p:cNvPr id="31" name="Oval 87"/>
              <p:cNvSpPr>
                <a:spLocks noChangeArrowheads="1"/>
              </p:cNvSpPr>
              <p:nvPr/>
            </p:nvSpPr>
            <p:spPr bwMode="gray">
              <a:xfrm>
                <a:off x="2832" y="21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32" name="Oval 88"/>
              <p:cNvSpPr>
                <a:spLocks noChangeArrowheads="1"/>
              </p:cNvSpPr>
              <p:nvPr/>
            </p:nvSpPr>
            <p:spPr bwMode="gray">
              <a:xfrm>
                <a:off x="2997" y="21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33" name="Oval 89"/>
              <p:cNvSpPr>
                <a:spLocks noChangeArrowheads="1"/>
              </p:cNvSpPr>
              <p:nvPr/>
            </p:nvSpPr>
            <p:spPr bwMode="gray">
              <a:xfrm>
                <a:off x="3156" y="21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34" name="Oval 90"/>
              <p:cNvSpPr>
                <a:spLocks noChangeArrowheads="1"/>
              </p:cNvSpPr>
              <p:nvPr/>
            </p:nvSpPr>
            <p:spPr bwMode="gray">
              <a:xfrm>
                <a:off x="2826" y="2332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35" name="Oval 91"/>
              <p:cNvSpPr>
                <a:spLocks noChangeArrowheads="1"/>
              </p:cNvSpPr>
              <p:nvPr/>
            </p:nvSpPr>
            <p:spPr bwMode="gray">
              <a:xfrm>
                <a:off x="2991" y="2332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36" name="Oval 92"/>
              <p:cNvSpPr>
                <a:spLocks noChangeArrowheads="1"/>
              </p:cNvSpPr>
              <p:nvPr/>
            </p:nvSpPr>
            <p:spPr bwMode="gray">
              <a:xfrm>
                <a:off x="3150" y="2332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37" name="Oval 93"/>
              <p:cNvSpPr>
                <a:spLocks noChangeArrowheads="1"/>
              </p:cNvSpPr>
              <p:nvPr/>
            </p:nvSpPr>
            <p:spPr bwMode="gray">
              <a:xfrm>
                <a:off x="2830" y="2496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38" name="Oval 94"/>
              <p:cNvSpPr>
                <a:spLocks noChangeArrowheads="1"/>
              </p:cNvSpPr>
              <p:nvPr/>
            </p:nvSpPr>
            <p:spPr bwMode="gray">
              <a:xfrm>
                <a:off x="2995" y="2496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39" name="Oval 95"/>
              <p:cNvSpPr>
                <a:spLocks noChangeArrowheads="1"/>
              </p:cNvSpPr>
              <p:nvPr/>
            </p:nvSpPr>
            <p:spPr bwMode="gray">
              <a:xfrm>
                <a:off x="3154" y="2496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40" name="Oval 96"/>
              <p:cNvSpPr>
                <a:spLocks noChangeArrowheads="1"/>
              </p:cNvSpPr>
              <p:nvPr/>
            </p:nvSpPr>
            <p:spPr bwMode="gray">
              <a:xfrm>
                <a:off x="2834" y="26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41" name="Oval 97"/>
              <p:cNvSpPr>
                <a:spLocks noChangeArrowheads="1"/>
              </p:cNvSpPr>
              <p:nvPr/>
            </p:nvSpPr>
            <p:spPr bwMode="gray">
              <a:xfrm>
                <a:off x="2999" y="26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42" name="Oval 98"/>
              <p:cNvSpPr>
                <a:spLocks noChangeArrowheads="1"/>
              </p:cNvSpPr>
              <p:nvPr/>
            </p:nvSpPr>
            <p:spPr bwMode="gray">
              <a:xfrm>
                <a:off x="3158" y="26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43" name="Oval 99"/>
              <p:cNvSpPr>
                <a:spLocks noChangeArrowheads="1"/>
              </p:cNvSpPr>
              <p:nvPr/>
            </p:nvSpPr>
            <p:spPr bwMode="gray">
              <a:xfrm>
                <a:off x="2667" y="2496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44" name="Oval 100"/>
              <p:cNvSpPr>
                <a:spLocks noChangeArrowheads="1"/>
              </p:cNvSpPr>
              <p:nvPr/>
            </p:nvSpPr>
            <p:spPr bwMode="gray">
              <a:xfrm>
                <a:off x="3003" y="2824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45" name="Oval 101"/>
              <p:cNvSpPr>
                <a:spLocks noChangeArrowheads="1"/>
              </p:cNvSpPr>
              <p:nvPr/>
            </p:nvSpPr>
            <p:spPr bwMode="gray">
              <a:xfrm>
                <a:off x="3312" y="2496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46" name="Oval 102"/>
              <p:cNvSpPr>
                <a:spLocks noChangeArrowheads="1"/>
              </p:cNvSpPr>
              <p:nvPr/>
            </p:nvSpPr>
            <p:spPr bwMode="gray">
              <a:xfrm>
                <a:off x="2832" y="1988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47" name="Oval 103"/>
              <p:cNvSpPr>
                <a:spLocks noChangeArrowheads="1"/>
              </p:cNvSpPr>
              <p:nvPr/>
            </p:nvSpPr>
            <p:spPr bwMode="gray">
              <a:xfrm>
                <a:off x="2997" y="1988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48" name="Oval 104"/>
              <p:cNvSpPr>
                <a:spLocks noChangeArrowheads="1"/>
              </p:cNvSpPr>
              <p:nvPr/>
            </p:nvSpPr>
            <p:spPr bwMode="gray">
              <a:xfrm>
                <a:off x="3156" y="1988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</p:grpSp>
        <p:grpSp>
          <p:nvGrpSpPr>
            <p:cNvPr id="12" name="Group 106"/>
            <p:cNvGrpSpPr>
              <a:grpSpLocks/>
            </p:cNvGrpSpPr>
            <p:nvPr/>
          </p:nvGrpSpPr>
          <p:grpSpPr bwMode="gray">
            <a:xfrm rot="16200000">
              <a:off x="4289735" y="5706402"/>
              <a:ext cx="822325" cy="1022350"/>
              <a:chOff x="2667" y="1988"/>
              <a:chExt cx="789" cy="980"/>
            </a:xfrm>
            <a:grpFill/>
          </p:grpSpPr>
          <p:sp>
            <p:nvSpPr>
              <p:cNvPr id="13" name="Oval 107"/>
              <p:cNvSpPr>
                <a:spLocks noChangeArrowheads="1"/>
              </p:cNvSpPr>
              <p:nvPr/>
            </p:nvSpPr>
            <p:spPr bwMode="gray">
              <a:xfrm>
                <a:off x="2832" y="21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14" name="Oval 108"/>
              <p:cNvSpPr>
                <a:spLocks noChangeArrowheads="1"/>
              </p:cNvSpPr>
              <p:nvPr/>
            </p:nvSpPr>
            <p:spPr bwMode="gray">
              <a:xfrm>
                <a:off x="2997" y="21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15" name="Oval 109"/>
              <p:cNvSpPr>
                <a:spLocks noChangeArrowheads="1"/>
              </p:cNvSpPr>
              <p:nvPr/>
            </p:nvSpPr>
            <p:spPr bwMode="gray">
              <a:xfrm>
                <a:off x="3156" y="21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16" name="Oval 110"/>
              <p:cNvSpPr>
                <a:spLocks noChangeArrowheads="1"/>
              </p:cNvSpPr>
              <p:nvPr/>
            </p:nvSpPr>
            <p:spPr bwMode="gray">
              <a:xfrm>
                <a:off x="2826" y="2332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17" name="Oval 111"/>
              <p:cNvSpPr>
                <a:spLocks noChangeArrowheads="1"/>
              </p:cNvSpPr>
              <p:nvPr/>
            </p:nvSpPr>
            <p:spPr bwMode="gray">
              <a:xfrm>
                <a:off x="2991" y="2332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18" name="Oval 112"/>
              <p:cNvSpPr>
                <a:spLocks noChangeArrowheads="1"/>
              </p:cNvSpPr>
              <p:nvPr/>
            </p:nvSpPr>
            <p:spPr bwMode="gray">
              <a:xfrm>
                <a:off x="3150" y="2332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19" name="Oval 113"/>
              <p:cNvSpPr>
                <a:spLocks noChangeArrowheads="1"/>
              </p:cNvSpPr>
              <p:nvPr/>
            </p:nvSpPr>
            <p:spPr bwMode="gray">
              <a:xfrm>
                <a:off x="2830" y="2496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20" name="Oval 114"/>
              <p:cNvSpPr>
                <a:spLocks noChangeArrowheads="1"/>
              </p:cNvSpPr>
              <p:nvPr/>
            </p:nvSpPr>
            <p:spPr bwMode="gray">
              <a:xfrm>
                <a:off x="2995" y="2496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21" name="Oval 115"/>
              <p:cNvSpPr>
                <a:spLocks noChangeArrowheads="1"/>
              </p:cNvSpPr>
              <p:nvPr/>
            </p:nvSpPr>
            <p:spPr bwMode="gray">
              <a:xfrm>
                <a:off x="3154" y="2496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22" name="Oval 116"/>
              <p:cNvSpPr>
                <a:spLocks noChangeArrowheads="1"/>
              </p:cNvSpPr>
              <p:nvPr/>
            </p:nvSpPr>
            <p:spPr bwMode="gray">
              <a:xfrm>
                <a:off x="2834" y="26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23" name="Oval 117"/>
              <p:cNvSpPr>
                <a:spLocks noChangeArrowheads="1"/>
              </p:cNvSpPr>
              <p:nvPr/>
            </p:nvSpPr>
            <p:spPr bwMode="gray">
              <a:xfrm>
                <a:off x="2999" y="26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24" name="Oval 118"/>
              <p:cNvSpPr>
                <a:spLocks noChangeArrowheads="1"/>
              </p:cNvSpPr>
              <p:nvPr/>
            </p:nvSpPr>
            <p:spPr bwMode="gray">
              <a:xfrm>
                <a:off x="3158" y="26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25" name="Oval 119"/>
              <p:cNvSpPr>
                <a:spLocks noChangeArrowheads="1"/>
              </p:cNvSpPr>
              <p:nvPr/>
            </p:nvSpPr>
            <p:spPr bwMode="gray">
              <a:xfrm>
                <a:off x="2667" y="2496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26" name="Oval 120"/>
              <p:cNvSpPr>
                <a:spLocks noChangeArrowheads="1"/>
              </p:cNvSpPr>
              <p:nvPr/>
            </p:nvSpPr>
            <p:spPr bwMode="gray">
              <a:xfrm>
                <a:off x="3003" y="2824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27" name="Oval 121"/>
              <p:cNvSpPr>
                <a:spLocks noChangeArrowheads="1"/>
              </p:cNvSpPr>
              <p:nvPr/>
            </p:nvSpPr>
            <p:spPr bwMode="gray">
              <a:xfrm>
                <a:off x="3312" y="2496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28" name="Oval 122"/>
              <p:cNvSpPr>
                <a:spLocks noChangeArrowheads="1"/>
              </p:cNvSpPr>
              <p:nvPr/>
            </p:nvSpPr>
            <p:spPr bwMode="gray">
              <a:xfrm>
                <a:off x="2832" y="1988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29" name="Oval 123"/>
              <p:cNvSpPr>
                <a:spLocks noChangeArrowheads="1"/>
              </p:cNvSpPr>
              <p:nvPr/>
            </p:nvSpPr>
            <p:spPr bwMode="gray">
              <a:xfrm>
                <a:off x="2997" y="1988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30" name="Oval 124"/>
              <p:cNvSpPr>
                <a:spLocks noChangeArrowheads="1"/>
              </p:cNvSpPr>
              <p:nvPr/>
            </p:nvSpPr>
            <p:spPr bwMode="gray">
              <a:xfrm>
                <a:off x="3156" y="1988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</p:grpSp>
      </p:grpSp>
      <p:grpSp>
        <p:nvGrpSpPr>
          <p:cNvPr id="49" name="Group 277"/>
          <p:cNvGrpSpPr>
            <a:grpSpLocks/>
          </p:cNvGrpSpPr>
          <p:nvPr userDrawn="1"/>
        </p:nvGrpSpPr>
        <p:grpSpPr bwMode="gray">
          <a:xfrm rot="5400000" flipH="1" flipV="1">
            <a:off x="4438775" y="594356"/>
            <a:ext cx="1463040" cy="1463040"/>
            <a:chOff x="42" y="4085"/>
            <a:chExt cx="224" cy="224"/>
          </a:xfrm>
          <a:solidFill>
            <a:srgbClr val="F8F7F3">
              <a:alpha val="30196"/>
            </a:srgbClr>
          </a:solidFill>
        </p:grpSpPr>
        <p:sp>
          <p:nvSpPr>
            <p:cNvPr id="50" name="Freeform 278"/>
            <p:cNvSpPr>
              <a:spLocks/>
            </p:cNvSpPr>
            <p:nvPr/>
          </p:nvSpPr>
          <p:spPr bwMode="gray">
            <a:xfrm>
              <a:off x="89" y="4127"/>
              <a:ext cx="136" cy="142"/>
            </a:xfrm>
            <a:custGeom>
              <a:avLst/>
              <a:gdLst/>
              <a:ahLst/>
              <a:cxnLst>
                <a:cxn ang="0">
                  <a:pos x="226" y="24"/>
                </a:cxn>
                <a:cxn ang="0">
                  <a:pos x="7" y="311"/>
                </a:cxn>
                <a:cxn ang="0">
                  <a:pos x="30" y="389"/>
                </a:cxn>
                <a:cxn ang="0">
                  <a:pos x="124" y="402"/>
                </a:cxn>
                <a:cxn ang="0">
                  <a:pos x="193" y="317"/>
                </a:cxn>
                <a:cxn ang="0">
                  <a:pos x="193" y="524"/>
                </a:cxn>
                <a:cxn ang="0">
                  <a:pos x="276" y="585"/>
                </a:cxn>
                <a:cxn ang="0">
                  <a:pos x="363" y="522"/>
                </a:cxn>
                <a:cxn ang="0">
                  <a:pos x="363" y="305"/>
                </a:cxn>
                <a:cxn ang="0">
                  <a:pos x="447" y="405"/>
                </a:cxn>
                <a:cxn ang="0">
                  <a:pos x="534" y="398"/>
                </a:cxn>
                <a:cxn ang="0">
                  <a:pos x="562" y="320"/>
                </a:cxn>
                <a:cxn ang="0">
                  <a:pos x="331" y="17"/>
                </a:cxn>
                <a:cxn ang="0">
                  <a:pos x="280" y="2"/>
                </a:cxn>
                <a:cxn ang="0">
                  <a:pos x="226" y="24"/>
                </a:cxn>
              </a:cxnLst>
              <a:rect l="0" t="0" r="r" b="b"/>
              <a:pathLst>
                <a:path w="562" h="587">
                  <a:moveTo>
                    <a:pt x="226" y="24"/>
                  </a:moveTo>
                  <a:cubicBezTo>
                    <a:pt x="181" y="76"/>
                    <a:pt x="40" y="250"/>
                    <a:pt x="7" y="311"/>
                  </a:cubicBezTo>
                  <a:cubicBezTo>
                    <a:pt x="0" y="350"/>
                    <a:pt x="11" y="361"/>
                    <a:pt x="30" y="389"/>
                  </a:cubicBezTo>
                  <a:cubicBezTo>
                    <a:pt x="49" y="417"/>
                    <a:pt x="87" y="422"/>
                    <a:pt x="124" y="402"/>
                  </a:cubicBezTo>
                  <a:lnTo>
                    <a:pt x="193" y="317"/>
                  </a:lnTo>
                  <a:lnTo>
                    <a:pt x="193" y="524"/>
                  </a:lnTo>
                  <a:cubicBezTo>
                    <a:pt x="207" y="569"/>
                    <a:pt x="248" y="585"/>
                    <a:pt x="276" y="585"/>
                  </a:cubicBezTo>
                  <a:cubicBezTo>
                    <a:pt x="315" y="587"/>
                    <a:pt x="350" y="568"/>
                    <a:pt x="363" y="522"/>
                  </a:cubicBezTo>
                  <a:lnTo>
                    <a:pt x="363" y="305"/>
                  </a:lnTo>
                  <a:lnTo>
                    <a:pt x="447" y="405"/>
                  </a:lnTo>
                  <a:cubicBezTo>
                    <a:pt x="475" y="420"/>
                    <a:pt x="515" y="412"/>
                    <a:pt x="534" y="398"/>
                  </a:cubicBezTo>
                  <a:cubicBezTo>
                    <a:pt x="553" y="384"/>
                    <a:pt x="562" y="357"/>
                    <a:pt x="562" y="320"/>
                  </a:cubicBezTo>
                  <a:cubicBezTo>
                    <a:pt x="446" y="168"/>
                    <a:pt x="331" y="17"/>
                    <a:pt x="331" y="17"/>
                  </a:cubicBezTo>
                  <a:cubicBezTo>
                    <a:pt x="303" y="0"/>
                    <a:pt x="296" y="2"/>
                    <a:pt x="280" y="2"/>
                  </a:cubicBezTo>
                  <a:cubicBezTo>
                    <a:pt x="264" y="2"/>
                    <a:pt x="247" y="6"/>
                    <a:pt x="226" y="24"/>
                  </a:cubicBezTo>
                  <a:close/>
                </a:path>
              </a:pathLst>
            </a:custGeom>
            <a:grpFill/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51" name="AutoShape 279"/>
            <p:cNvSpPr>
              <a:spLocks noChangeArrowheads="1"/>
            </p:cNvSpPr>
            <p:nvPr/>
          </p:nvSpPr>
          <p:spPr bwMode="gray">
            <a:xfrm>
              <a:off x="42" y="4085"/>
              <a:ext cx="224" cy="224"/>
            </a:xfrm>
            <a:custGeom>
              <a:avLst/>
              <a:gdLst>
                <a:gd name="G0" fmla="+- 2121 0 0"/>
                <a:gd name="G1" fmla="+- 21600 0 2121"/>
                <a:gd name="G2" fmla="+- 21600 0 2121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2121" y="10800"/>
                  </a:moveTo>
                  <a:cubicBezTo>
                    <a:pt x="2121" y="15593"/>
                    <a:pt x="6007" y="19479"/>
                    <a:pt x="10800" y="19479"/>
                  </a:cubicBezTo>
                  <a:cubicBezTo>
                    <a:pt x="15593" y="19479"/>
                    <a:pt x="19479" y="15593"/>
                    <a:pt x="19479" y="10800"/>
                  </a:cubicBezTo>
                  <a:cubicBezTo>
                    <a:pt x="19479" y="6007"/>
                    <a:pt x="15593" y="2121"/>
                    <a:pt x="10800" y="2121"/>
                  </a:cubicBezTo>
                  <a:cubicBezTo>
                    <a:pt x="6007" y="2121"/>
                    <a:pt x="2121" y="6007"/>
                    <a:pt x="2121" y="10800"/>
                  </a:cubicBezTo>
                  <a:close/>
                </a:path>
              </a:pathLst>
            </a:custGeom>
            <a:grpFill/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pic>
        <p:nvPicPr>
          <p:cNvPr id="52" name="Picture 46" descr="2.png"/>
          <p:cNvPicPr>
            <a:picLocks noChangeAspect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 r="165" b="15496"/>
          <a:stretch>
            <a:fillRect/>
          </a:stretch>
        </p:blipFill>
        <p:spPr bwMode="gray">
          <a:xfrm flipH="1" flipV="1">
            <a:off x="203370" y="-15588"/>
            <a:ext cx="3717091" cy="3286124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Rectangle 52"/>
          <p:cNvSpPr/>
          <p:nvPr userDrawn="1"/>
        </p:nvSpPr>
        <p:spPr bwMode="gray">
          <a:xfrm rot="5400000" flipH="1" flipV="1">
            <a:off x="796131" y="-796131"/>
            <a:ext cx="5792788" cy="7385050"/>
          </a:xfrm>
          <a:prstGeom prst="rect">
            <a:avLst/>
          </a:prstGeom>
          <a:blipFill dpi="0" rotWithShape="1">
            <a:blip r:embed="rId3" cstate="print">
              <a:grayscl/>
            </a:blip>
            <a:srcRect/>
            <a:tile tx="0" ty="0" sx="100000" sy="100000" flip="none" algn="tl"/>
          </a:blipFill>
          <a:ln w="9525" cmpd="sng">
            <a:noFill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4" name="Group 203"/>
          <p:cNvGrpSpPr/>
          <p:nvPr userDrawn="1"/>
        </p:nvGrpSpPr>
        <p:grpSpPr bwMode="gray">
          <a:xfrm flipH="1" flipV="1">
            <a:off x="466717" y="1353774"/>
            <a:ext cx="2302496" cy="822325"/>
            <a:chOff x="4189723" y="5806414"/>
            <a:chExt cx="2302496" cy="822325"/>
          </a:xfrm>
          <a:gradFill flip="none" rotWithShape="1">
            <a:gsLst>
              <a:gs pos="0">
                <a:srgbClr val="FFFFFF">
                  <a:alpha val="0"/>
                </a:srgbClr>
              </a:gs>
              <a:gs pos="52000">
                <a:srgbClr val="FFFFFF">
                  <a:alpha val="20000"/>
                </a:srgbClr>
              </a:gs>
              <a:gs pos="100000">
                <a:srgbClr val="FFFFFF">
                  <a:alpha val="55000"/>
                </a:srgbClr>
              </a:gs>
            </a:gsLst>
            <a:lin ang="0" scaled="1"/>
            <a:tileRect/>
          </a:gradFill>
        </p:grpSpPr>
        <p:grpSp>
          <p:nvGrpSpPr>
            <p:cNvPr id="55" name="Group 86"/>
            <p:cNvGrpSpPr>
              <a:grpSpLocks/>
            </p:cNvGrpSpPr>
            <p:nvPr/>
          </p:nvGrpSpPr>
          <p:grpSpPr bwMode="gray">
            <a:xfrm rot="16200000">
              <a:off x="5569881" y="5706402"/>
              <a:ext cx="822325" cy="1022350"/>
              <a:chOff x="2667" y="1988"/>
              <a:chExt cx="789" cy="980"/>
            </a:xfrm>
            <a:grpFill/>
          </p:grpSpPr>
          <p:sp>
            <p:nvSpPr>
              <p:cNvPr id="75" name="Oval 87"/>
              <p:cNvSpPr>
                <a:spLocks noChangeArrowheads="1"/>
              </p:cNvSpPr>
              <p:nvPr/>
            </p:nvSpPr>
            <p:spPr bwMode="gray">
              <a:xfrm>
                <a:off x="2832" y="21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76" name="Oval 88"/>
              <p:cNvSpPr>
                <a:spLocks noChangeArrowheads="1"/>
              </p:cNvSpPr>
              <p:nvPr/>
            </p:nvSpPr>
            <p:spPr bwMode="gray">
              <a:xfrm>
                <a:off x="2997" y="21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77" name="Oval 89"/>
              <p:cNvSpPr>
                <a:spLocks noChangeArrowheads="1"/>
              </p:cNvSpPr>
              <p:nvPr/>
            </p:nvSpPr>
            <p:spPr bwMode="gray">
              <a:xfrm>
                <a:off x="3156" y="21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78" name="Oval 90"/>
              <p:cNvSpPr>
                <a:spLocks noChangeArrowheads="1"/>
              </p:cNvSpPr>
              <p:nvPr/>
            </p:nvSpPr>
            <p:spPr bwMode="gray">
              <a:xfrm>
                <a:off x="2826" y="2332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79" name="Oval 91"/>
              <p:cNvSpPr>
                <a:spLocks noChangeArrowheads="1"/>
              </p:cNvSpPr>
              <p:nvPr/>
            </p:nvSpPr>
            <p:spPr bwMode="gray">
              <a:xfrm>
                <a:off x="2991" y="2332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80" name="Oval 92"/>
              <p:cNvSpPr>
                <a:spLocks noChangeArrowheads="1"/>
              </p:cNvSpPr>
              <p:nvPr/>
            </p:nvSpPr>
            <p:spPr bwMode="gray">
              <a:xfrm>
                <a:off x="3150" y="2332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81" name="Oval 93"/>
              <p:cNvSpPr>
                <a:spLocks noChangeArrowheads="1"/>
              </p:cNvSpPr>
              <p:nvPr/>
            </p:nvSpPr>
            <p:spPr bwMode="gray">
              <a:xfrm>
                <a:off x="2830" y="2496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82" name="Oval 94"/>
              <p:cNvSpPr>
                <a:spLocks noChangeArrowheads="1"/>
              </p:cNvSpPr>
              <p:nvPr/>
            </p:nvSpPr>
            <p:spPr bwMode="gray">
              <a:xfrm>
                <a:off x="2995" y="2496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83" name="Oval 95"/>
              <p:cNvSpPr>
                <a:spLocks noChangeArrowheads="1"/>
              </p:cNvSpPr>
              <p:nvPr/>
            </p:nvSpPr>
            <p:spPr bwMode="gray">
              <a:xfrm>
                <a:off x="3154" y="2496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84" name="Oval 96"/>
              <p:cNvSpPr>
                <a:spLocks noChangeArrowheads="1"/>
              </p:cNvSpPr>
              <p:nvPr/>
            </p:nvSpPr>
            <p:spPr bwMode="gray">
              <a:xfrm>
                <a:off x="2834" y="26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85" name="Oval 97"/>
              <p:cNvSpPr>
                <a:spLocks noChangeArrowheads="1"/>
              </p:cNvSpPr>
              <p:nvPr/>
            </p:nvSpPr>
            <p:spPr bwMode="gray">
              <a:xfrm>
                <a:off x="2999" y="26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86" name="Oval 98"/>
              <p:cNvSpPr>
                <a:spLocks noChangeArrowheads="1"/>
              </p:cNvSpPr>
              <p:nvPr/>
            </p:nvSpPr>
            <p:spPr bwMode="gray">
              <a:xfrm>
                <a:off x="3158" y="26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87" name="Oval 99"/>
              <p:cNvSpPr>
                <a:spLocks noChangeArrowheads="1"/>
              </p:cNvSpPr>
              <p:nvPr/>
            </p:nvSpPr>
            <p:spPr bwMode="gray">
              <a:xfrm>
                <a:off x="2667" y="2496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88" name="Oval 100"/>
              <p:cNvSpPr>
                <a:spLocks noChangeArrowheads="1"/>
              </p:cNvSpPr>
              <p:nvPr/>
            </p:nvSpPr>
            <p:spPr bwMode="gray">
              <a:xfrm>
                <a:off x="3003" y="2824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89" name="Oval 101"/>
              <p:cNvSpPr>
                <a:spLocks noChangeArrowheads="1"/>
              </p:cNvSpPr>
              <p:nvPr/>
            </p:nvSpPr>
            <p:spPr bwMode="gray">
              <a:xfrm>
                <a:off x="3312" y="2496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90" name="Oval 102"/>
              <p:cNvSpPr>
                <a:spLocks noChangeArrowheads="1"/>
              </p:cNvSpPr>
              <p:nvPr/>
            </p:nvSpPr>
            <p:spPr bwMode="gray">
              <a:xfrm>
                <a:off x="2832" y="1988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91" name="Oval 103"/>
              <p:cNvSpPr>
                <a:spLocks noChangeArrowheads="1"/>
              </p:cNvSpPr>
              <p:nvPr/>
            </p:nvSpPr>
            <p:spPr bwMode="gray">
              <a:xfrm>
                <a:off x="2997" y="1988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92" name="Oval 104"/>
              <p:cNvSpPr>
                <a:spLocks noChangeArrowheads="1"/>
              </p:cNvSpPr>
              <p:nvPr/>
            </p:nvSpPr>
            <p:spPr bwMode="gray">
              <a:xfrm>
                <a:off x="3156" y="1988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</p:grpSp>
        <p:grpSp>
          <p:nvGrpSpPr>
            <p:cNvPr id="56" name="Group 106"/>
            <p:cNvGrpSpPr>
              <a:grpSpLocks/>
            </p:cNvGrpSpPr>
            <p:nvPr/>
          </p:nvGrpSpPr>
          <p:grpSpPr bwMode="gray">
            <a:xfrm rot="16200000">
              <a:off x="4289735" y="5706402"/>
              <a:ext cx="822325" cy="1022350"/>
              <a:chOff x="2667" y="1988"/>
              <a:chExt cx="789" cy="980"/>
            </a:xfrm>
            <a:grpFill/>
          </p:grpSpPr>
          <p:sp>
            <p:nvSpPr>
              <p:cNvPr id="57" name="Oval 107"/>
              <p:cNvSpPr>
                <a:spLocks noChangeArrowheads="1"/>
              </p:cNvSpPr>
              <p:nvPr/>
            </p:nvSpPr>
            <p:spPr bwMode="gray">
              <a:xfrm>
                <a:off x="2832" y="21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58" name="Oval 108"/>
              <p:cNvSpPr>
                <a:spLocks noChangeArrowheads="1"/>
              </p:cNvSpPr>
              <p:nvPr/>
            </p:nvSpPr>
            <p:spPr bwMode="gray">
              <a:xfrm>
                <a:off x="2997" y="21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59" name="Oval 109"/>
              <p:cNvSpPr>
                <a:spLocks noChangeArrowheads="1"/>
              </p:cNvSpPr>
              <p:nvPr/>
            </p:nvSpPr>
            <p:spPr bwMode="gray">
              <a:xfrm>
                <a:off x="3156" y="21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60" name="Oval 110"/>
              <p:cNvSpPr>
                <a:spLocks noChangeArrowheads="1"/>
              </p:cNvSpPr>
              <p:nvPr/>
            </p:nvSpPr>
            <p:spPr bwMode="gray">
              <a:xfrm>
                <a:off x="2826" y="2332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61" name="Oval 111"/>
              <p:cNvSpPr>
                <a:spLocks noChangeArrowheads="1"/>
              </p:cNvSpPr>
              <p:nvPr/>
            </p:nvSpPr>
            <p:spPr bwMode="gray">
              <a:xfrm>
                <a:off x="2991" y="2332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62" name="Oval 112"/>
              <p:cNvSpPr>
                <a:spLocks noChangeArrowheads="1"/>
              </p:cNvSpPr>
              <p:nvPr/>
            </p:nvSpPr>
            <p:spPr bwMode="gray">
              <a:xfrm>
                <a:off x="3150" y="2332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63" name="Oval 113"/>
              <p:cNvSpPr>
                <a:spLocks noChangeArrowheads="1"/>
              </p:cNvSpPr>
              <p:nvPr/>
            </p:nvSpPr>
            <p:spPr bwMode="gray">
              <a:xfrm>
                <a:off x="2830" y="2496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64" name="Oval 114"/>
              <p:cNvSpPr>
                <a:spLocks noChangeArrowheads="1"/>
              </p:cNvSpPr>
              <p:nvPr/>
            </p:nvSpPr>
            <p:spPr bwMode="gray">
              <a:xfrm>
                <a:off x="2995" y="2496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65" name="Oval 115"/>
              <p:cNvSpPr>
                <a:spLocks noChangeArrowheads="1"/>
              </p:cNvSpPr>
              <p:nvPr/>
            </p:nvSpPr>
            <p:spPr bwMode="gray">
              <a:xfrm>
                <a:off x="3154" y="2496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66" name="Oval 116"/>
              <p:cNvSpPr>
                <a:spLocks noChangeArrowheads="1"/>
              </p:cNvSpPr>
              <p:nvPr/>
            </p:nvSpPr>
            <p:spPr bwMode="gray">
              <a:xfrm>
                <a:off x="2834" y="26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67" name="Oval 117"/>
              <p:cNvSpPr>
                <a:spLocks noChangeArrowheads="1"/>
              </p:cNvSpPr>
              <p:nvPr/>
            </p:nvSpPr>
            <p:spPr bwMode="gray">
              <a:xfrm>
                <a:off x="2999" y="26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68" name="Oval 118"/>
              <p:cNvSpPr>
                <a:spLocks noChangeArrowheads="1"/>
              </p:cNvSpPr>
              <p:nvPr/>
            </p:nvSpPr>
            <p:spPr bwMode="gray">
              <a:xfrm>
                <a:off x="3158" y="26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69" name="Oval 119"/>
              <p:cNvSpPr>
                <a:spLocks noChangeArrowheads="1"/>
              </p:cNvSpPr>
              <p:nvPr/>
            </p:nvSpPr>
            <p:spPr bwMode="gray">
              <a:xfrm>
                <a:off x="2667" y="2496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70" name="Oval 120"/>
              <p:cNvSpPr>
                <a:spLocks noChangeArrowheads="1"/>
              </p:cNvSpPr>
              <p:nvPr/>
            </p:nvSpPr>
            <p:spPr bwMode="gray">
              <a:xfrm>
                <a:off x="3003" y="2824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71" name="Oval 121"/>
              <p:cNvSpPr>
                <a:spLocks noChangeArrowheads="1"/>
              </p:cNvSpPr>
              <p:nvPr/>
            </p:nvSpPr>
            <p:spPr bwMode="gray">
              <a:xfrm>
                <a:off x="3312" y="2496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72" name="Oval 122"/>
              <p:cNvSpPr>
                <a:spLocks noChangeArrowheads="1"/>
              </p:cNvSpPr>
              <p:nvPr/>
            </p:nvSpPr>
            <p:spPr bwMode="gray">
              <a:xfrm>
                <a:off x="2832" y="1988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73" name="Oval 123"/>
              <p:cNvSpPr>
                <a:spLocks noChangeArrowheads="1"/>
              </p:cNvSpPr>
              <p:nvPr/>
            </p:nvSpPr>
            <p:spPr bwMode="gray">
              <a:xfrm>
                <a:off x="2997" y="1988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74" name="Oval 124"/>
              <p:cNvSpPr>
                <a:spLocks noChangeArrowheads="1"/>
              </p:cNvSpPr>
              <p:nvPr/>
            </p:nvSpPr>
            <p:spPr bwMode="gray">
              <a:xfrm>
                <a:off x="3156" y="1988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</p:grp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82004" y="3620539"/>
            <a:ext cx="7068312" cy="1143000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1082004" y="2007257"/>
            <a:ext cx="7068312" cy="1572768"/>
          </a:xfrm>
          <a:prstGeom prst="rect">
            <a:avLst/>
          </a:prstGeom>
        </p:spPr>
        <p:txBody>
          <a:bodyPr/>
          <a:lstStyle>
            <a:lvl1pPr>
              <a:defRPr sz="4800" b="1">
                <a:gradFill flip="none" rotWithShape="1">
                  <a:gsLst>
                    <a:gs pos="0">
                      <a:schemeClr val="tx2">
                        <a:shade val="30000"/>
                        <a:satMod val="115000"/>
                      </a:schemeClr>
                    </a:gs>
                    <a:gs pos="50000">
                      <a:schemeClr val="tx2">
                        <a:shade val="67500"/>
                        <a:satMod val="115000"/>
                      </a:schemeClr>
                    </a:gs>
                    <a:gs pos="100000">
                      <a:schemeClr val="tx2">
                        <a:shade val="100000"/>
                        <a:satMod val="115000"/>
                      </a:schemeClr>
                    </a:gs>
                  </a:gsLst>
                  <a:lin ang="2700000" scaled="1"/>
                  <a:tileRect/>
                </a:gra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6" name="Date Placeholder 3"/>
          <p:cNvSpPr>
            <a:spLocks noGrp="1"/>
          </p:cNvSpPr>
          <p:nvPr userDrawn="1">
            <p:ph type="dt" sz="half" idx="10"/>
          </p:nvPr>
        </p:nvSpPr>
        <p:spPr bwMode="gray">
          <a:xfrm>
            <a:off x="6350000" y="6448425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A55B2F-980A-41CC-A634-0EF74CC2F984}" type="datetime1">
              <a:rPr lang="en-US" smtClean="0"/>
              <a:t>6/22/2017</a:t>
            </a:fld>
            <a:endParaRPr lang="en-US"/>
          </a:p>
        </p:txBody>
      </p:sp>
      <p:sp>
        <p:nvSpPr>
          <p:cNvPr id="97" name="Footer Placeholder 4"/>
          <p:cNvSpPr>
            <a:spLocks noGrp="1"/>
          </p:cNvSpPr>
          <p:nvPr userDrawn="1">
            <p:ph type="ftr" sz="quarter" idx="11"/>
          </p:nvPr>
        </p:nvSpPr>
        <p:spPr bwMode="gray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8" name="Slide Number Placeholder 5"/>
          <p:cNvSpPr>
            <a:spLocks noGrp="1"/>
          </p:cNvSpPr>
          <p:nvPr userDrawn="1">
            <p:ph type="sldNum" sz="quarter" idx="12"/>
          </p:nvPr>
        </p:nvSpPr>
        <p:spPr bwMode="gray">
          <a:xfrm>
            <a:off x="8566150" y="6464300"/>
            <a:ext cx="501650" cy="3206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B8EA4D-F559-40E9-9EB2-EEEA8CBBAC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99" name="Picture 92" descr="IPGM2.png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 rot="20534367">
            <a:off x="8441351" y="4406428"/>
            <a:ext cx="444954" cy="527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0" name="Picture 9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34367">
            <a:off x="6494780" y="4786863"/>
            <a:ext cx="1998885" cy="57938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45" y="1783098"/>
            <a:ext cx="3913590" cy="43982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3165" y="1783098"/>
            <a:ext cx="3913590" cy="43982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DC228B-DAF9-4E66-9137-C2FD6E2B9983}" type="datetime1">
              <a:rPr lang="en-US" smtClean="0"/>
              <a:t>6/22/2017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9A2237-BC3F-4D77-A156-38F1703545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64792"/>
            <a:ext cx="4041648" cy="64008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0487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64792"/>
            <a:ext cx="4041648" cy="64008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0487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CFF9C-9601-4087-93CE-E32356AA61E2}" type="datetime1">
              <a:rPr lang="en-US" smtClean="0"/>
              <a:t>6/22/2017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F1C925-15F3-4CA4-BB9E-85281F64C1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DC94A2-4B69-4FA2-8282-F540C11765FE}" type="datetime1">
              <a:rPr lang="en-US" smtClean="0"/>
              <a:t>6/22/2017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3F3485-6696-41DA-AF7C-F30E50390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96DEA7-14E9-45F1-9EA9-7A6E3CB1445B}" type="datetime1">
              <a:rPr lang="en-US" smtClean="0"/>
              <a:t>6/22/2017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E30C83-AE67-46B5-B331-00EBABB5E8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6384" y="996696"/>
            <a:ext cx="3072384" cy="42976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1920" y="996696"/>
            <a:ext cx="4425696" cy="505663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6384" y="1499616"/>
            <a:ext cx="3081528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27796-8162-42EA-917C-BC9D2AFB26BB}" type="datetime1">
              <a:rPr lang="en-US" smtClean="0"/>
              <a:t>6/22/2017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F7FBD-4F4A-4D11-A15C-5D535A11C8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548667"/>
            <a:ext cx="5431536" cy="594358"/>
          </a:xfrm>
          <a:prstGeom prst="rect">
            <a:avLst/>
          </a:prstGeom>
        </p:spPr>
        <p:txBody>
          <a:bodyPr anchor="b">
            <a:noAutofit/>
          </a:bodyPr>
          <a:lstStyle>
            <a:lvl1pPr algn="ctr">
              <a:defRPr sz="24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ltGray">
          <a:xfrm>
            <a:off x="1216152" y="1206989"/>
            <a:ext cx="6638544" cy="3959352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none"/>
        </p:style>
        <p:txBody>
          <a:bodyPr rtlCol="0" anchor="ctr">
            <a:normAutofit/>
          </a:bodyPr>
          <a:lstStyle>
            <a:lvl1pPr marL="0" indent="0" algn="ctr" defTabSz="914400" rtl="0" eaLnBrk="1" latinLnBrk="0" hangingPunct="1">
              <a:buNone/>
              <a:defRPr lang="en-US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83080" y="5358355"/>
            <a:ext cx="5431536" cy="905253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A62C1C-5109-448E-925A-2D5878FA87AE}" type="datetime1">
              <a:rPr lang="en-US" smtClean="0"/>
              <a:t>6/22/2017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F326E-5562-4C8D-89A7-B36B9A28F5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94"/>
          <p:cNvGrpSpPr>
            <a:grpSpLocks/>
          </p:cNvGrpSpPr>
          <p:nvPr/>
        </p:nvGrpSpPr>
        <p:grpSpPr bwMode="auto">
          <a:xfrm>
            <a:off x="-11113" y="-3175"/>
            <a:ext cx="9155113" cy="6861175"/>
            <a:chOff x="-10476" y="-2952"/>
            <a:chExt cx="9154426" cy="6861646"/>
          </a:xfrm>
        </p:grpSpPr>
        <p:sp>
          <p:nvSpPr>
            <p:cNvPr id="7" name="Rectangle 6"/>
            <p:cNvSpPr/>
            <p:nvPr userDrawn="1"/>
          </p:nvSpPr>
          <p:spPr bwMode="gray">
            <a:xfrm rot="5400000" flipV="1">
              <a:off x="1137502" y="-1150930"/>
              <a:ext cx="6858471" cy="9154426"/>
            </a:xfrm>
            <a:prstGeom prst="rect">
              <a:avLst/>
            </a:prstGeom>
            <a:gradFill flip="none" rotWithShape="1">
              <a:gsLst>
                <a:gs pos="0">
                  <a:schemeClr val="tx2">
                    <a:lumMod val="40000"/>
                    <a:lumOff val="60000"/>
                  </a:schemeClr>
                </a:gs>
                <a:gs pos="41000">
                  <a:schemeClr val="bg1">
                    <a:alpha val="55000"/>
                  </a:schemeClr>
                </a:gs>
                <a:gs pos="60000">
                  <a:schemeClr val="bg1">
                    <a:alpha val="0"/>
                  </a:schemeClr>
                </a:gs>
              </a:gsLst>
              <a:lin ang="12000000" scaled="0"/>
              <a:tileRect/>
            </a:gradFill>
            <a:ln w="9525" cmpd="sng">
              <a:noFill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Rectangle 7"/>
            <p:cNvSpPr/>
            <p:nvPr userDrawn="1"/>
          </p:nvSpPr>
          <p:spPr bwMode="gray">
            <a:xfrm rot="5400000">
              <a:off x="1133907" y="-1129789"/>
              <a:ext cx="6854576" cy="9122390"/>
            </a:xfrm>
            <a:prstGeom prst="rect">
              <a:avLst/>
            </a:prstGeom>
            <a:blipFill dpi="0" rotWithShape="1">
              <a:blip r:embed="rId13" cstate="print">
                <a:duotone>
                  <a:prstClr val="black"/>
                  <a:schemeClr val="tx2">
                    <a:tint val="45000"/>
                    <a:satMod val="400000"/>
                  </a:schemeClr>
                </a:duotone>
              </a:blip>
              <a:srcRect/>
              <a:tile tx="0" ty="0" sx="100000" sy="100000" flip="none" algn="tl"/>
            </a:blipFill>
            <a:ln w="9525" cmpd="sng">
              <a:noFill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Freeform 8"/>
            <p:cNvSpPr/>
            <p:nvPr userDrawn="1"/>
          </p:nvSpPr>
          <p:spPr bwMode="gray">
            <a:xfrm flipV="1">
              <a:off x="-2382" y="944"/>
              <a:ext cx="3252788" cy="1254969"/>
            </a:xfrm>
            <a:custGeom>
              <a:avLst/>
              <a:gdLst>
                <a:gd name="connsiteX0" fmla="*/ 0 w 9163746"/>
                <a:gd name="connsiteY0" fmla="*/ 0 h 1323101"/>
                <a:gd name="connsiteX1" fmla="*/ 9163746 w 9163746"/>
                <a:gd name="connsiteY1" fmla="*/ 0 h 1323101"/>
                <a:gd name="connsiteX2" fmla="*/ 9163746 w 9163746"/>
                <a:gd name="connsiteY2" fmla="*/ 1323101 h 1323101"/>
                <a:gd name="connsiteX3" fmla="*/ 0 w 9163746"/>
                <a:gd name="connsiteY3" fmla="*/ 1323101 h 1323101"/>
                <a:gd name="connsiteX4" fmla="*/ 0 w 9163746"/>
                <a:gd name="connsiteY4" fmla="*/ 0 h 1323101"/>
                <a:gd name="connsiteX0" fmla="*/ 0 w 9163746"/>
                <a:gd name="connsiteY0" fmla="*/ 0 h 2031981"/>
                <a:gd name="connsiteX1" fmla="*/ 9163746 w 9163746"/>
                <a:gd name="connsiteY1" fmla="*/ 708880 h 2031981"/>
                <a:gd name="connsiteX2" fmla="*/ 9163746 w 9163746"/>
                <a:gd name="connsiteY2" fmla="*/ 2031981 h 2031981"/>
                <a:gd name="connsiteX3" fmla="*/ 0 w 9163746"/>
                <a:gd name="connsiteY3" fmla="*/ 2031981 h 2031981"/>
                <a:gd name="connsiteX4" fmla="*/ 0 w 9163746"/>
                <a:gd name="connsiteY4" fmla="*/ 0 h 2031981"/>
                <a:gd name="connsiteX0" fmla="*/ 0 w 9163746"/>
                <a:gd name="connsiteY0" fmla="*/ 0 h 2031981"/>
                <a:gd name="connsiteX1" fmla="*/ 9163746 w 9163746"/>
                <a:gd name="connsiteY1" fmla="*/ 880190 h 2031981"/>
                <a:gd name="connsiteX2" fmla="*/ 9163746 w 9163746"/>
                <a:gd name="connsiteY2" fmla="*/ 2031981 h 2031981"/>
                <a:gd name="connsiteX3" fmla="*/ 0 w 9163746"/>
                <a:gd name="connsiteY3" fmla="*/ 2031981 h 2031981"/>
                <a:gd name="connsiteX4" fmla="*/ 0 w 9163746"/>
                <a:gd name="connsiteY4" fmla="*/ 0 h 2031981"/>
                <a:gd name="connsiteX0" fmla="*/ 0 w 9163746"/>
                <a:gd name="connsiteY0" fmla="*/ 0 h 2284077"/>
                <a:gd name="connsiteX1" fmla="*/ 9163746 w 9163746"/>
                <a:gd name="connsiteY1" fmla="*/ 1132286 h 2284077"/>
                <a:gd name="connsiteX2" fmla="*/ 9163746 w 9163746"/>
                <a:gd name="connsiteY2" fmla="*/ 2284077 h 2284077"/>
                <a:gd name="connsiteX3" fmla="*/ 0 w 9163746"/>
                <a:gd name="connsiteY3" fmla="*/ 2284077 h 2284077"/>
                <a:gd name="connsiteX4" fmla="*/ 0 w 9163746"/>
                <a:gd name="connsiteY4" fmla="*/ 0 h 2284077"/>
                <a:gd name="connsiteX0" fmla="*/ 2596576 w 9163746"/>
                <a:gd name="connsiteY0" fmla="*/ 0 h 2688448"/>
                <a:gd name="connsiteX1" fmla="*/ 9163746 w 9163746"/>
                <a:gd name="connsiteY1" fmla="*/ 1536657 h 2688448"/>
                <a:gd name="connsiteX2" fmla="*/ 9163746 w 9163746"/>
                <a:gd name="connsiteY2" fmla="*/ 2688448 h 2688448"/>
                <a:gd name="connsiteX3" fmla="*/ 0 w 9163746"/>
                <a:gd name="connsiteY3" fmla="*/ 2688448 h 2688448"/>
                <a:gd name="connsiteX4" fmla="*/ 2596576 w 9163746"/>
                <a:gd name="connsiteY4" fmla="*/ 0 h 2688448"/>
                <a:gd name="connsiteX0" fmla="*/ 0 w 6567170"/>
                <a:gd name="connsiteY0" fmla="*/ 0 h 2688448"/>
                <a:gd name="connsiteX1" fmla="*/ 6567170 w 6567170"/>
                <a:gd name="connsiteY1" fmla="*/ 1536657 h 2688448"/>
                <a:gd name="connsiteX2" fmla="*/ 6567170 w 6567170"/>
                <a:gd name="connsiteY2" fmla="*/ 2688448 h 2688448"/>
                <a:gd name="connsiteX3" fmla="*/ 1255464 w 6567170"/>
                <a:gd name="connsiteY3" fmla="*/ 2688448 h 2688448"/>
                <a:gd name="connsiteX4" fmla="*/ 0 w 6567170"/>
                <a:gd name="connsiteY4" fmla="*/ 0 h 2688448"/>
                <a:gd name="connsiteX0" fmla="*/ 0 w 6567170"/>
                <a:gd name="connsiteY0" fmla="*/ 0 h 2688448"/>
                <a:gd name="connsiteX1" fmla="*/ 6567170 w 6567170"/>
                <a:gd name="connsiteY1" fmla="*/ 1536657 h 2688448"/>
                <a:gd name="connsiteX2" fmla="*/ 6567170 w 6567170"/>
                <a:gd name="connsiteY2" fmla="*/ 2688448 h 2688448"/>
                <a:gd name="connsiteX3" fmla="*/ 250589 w 6567170"/>
                <a:gd name="connsiteY3" fmla="*/ 1534757 h 2688448"/>
                <a:gd name="connsiteX4" fmla="*/ 0 w 6567170"/>
                <a:gd name="connsiteY4" fmla="*/ 0 h 2688448"/>
                <a:gd name="connsiteX0" fmla="*/ 0 w 6567170"/>
                <a:gd name="connsiteY0" fmla="*/ 0 h 1546409"/>
                <a:gd name="connsiteX1" fmla="*/ 6567170 w 6567170"/>
                <a:gd name="connsiteY1" fmla="*/ 1536657 h 1546409"/>
                <a:gd name="connsiteX2" fmla="*/ 6567170 w 6567170"/>
                <a:gd name="connsiteY2" fmla="*/ 1546409 h 1546409"/>
                <a:gd name="connsiteX3" fmla="*/ 250589 w 6567170"/>
                <a:gd name="connsiteY3" fmla="*/ 1534757 h 1546409"/>
                <a:gd name="connsiteX4" fmla="*/ 0 w 6567170"/>
                <a:gd name="connsiteY4" fmla="*/ 0 h 1546409"/>
                <a:gd name="connsiteX0" fmla="*/ 0 w 6316581"/>
                <a:gd name="connsiteY0" fmla="*/ 0 h 1546410"/>
                <a:gd name="connsiteX1" fmla="*/ 6316581 w 6316581"/>
                <a:gd name="connsiteY1" fmla="*/ 1536658 h 1546410"/>
                <a:gd name="connsiteX2" fmla="*/ 6316581 w 6316581"/>
                <a:gd name="connsiteY2" fmla="*/ 1546410 h 1546410"/>
                <a:gd name="connsiteX3" fmla="*/ 0 w 6316581"/>
                <a:gd name="connsiteY3" fmla="*/ 1534758 h 1546410"/>
                <a:gd name="connsiteX4" fmla="*/ 0 w 6316581"/>
                <a:gd name="connsiteY4" fmla="*/ 0 h 1546410"/>
                <a:gd name="connsiteX0" fmla="*/ 0 w 6316581"/>
                <a:gd name="connsiteY0" fmla="*/ 0 h 1583822"/>
                <a:gd name="connsiteX1" fmla="*/ 6316581 w 6316581"/>
                <a:gd name="connsiteY1" fmla="*/ 1536658 h 1583822"/>
                <a:gd name="connsiteX2" fmla="*/ 6316581 w 6316581"/>
                <a:gd name="connsiteY2" fmla="*/ 1546410 h 1583822"/>
                <a:gd name="connsiteX3" fmla="*/ 18668 w 6316581"/>
                <a:gd name="connsiteY3" fmla="*/ 1583822 h 1583822"/>
                <a:gd name="connsiteX4" fmla="*/ 0 w 6316581"/>
                <a:gd name="connsiteY4" fmla="*/ 0 h 1583822"/>
                <a:gd name="connsiteX0" fmla="*/ 0 w 6316581"/>
                <a:gd name="connsiteY0" fmla="*/ 0 h 1583822"/>
                <a:gd name="connsiteX1" fmla="*/ 6316581 w 6316581"/>
                <a:gd name="connsiteY1" fmla="*/ 1536658 h 1583822"/>
                <a:gd name="connsiteX2" fmla="*/ 6316581 w 6316581"/>
                <a:gd name="connsiteY2" fmla="*/ 1546410 h 1583822"/>
                <a:gd name="connsiteX3" fmla="*/ 0 w 6316581"/>
                <a:gd name="connsiteY3" fmla="*/ 1583822 h 1583822"/>
                <a:gd name="connsiteX4" fmla="*/ 0 w 6316581"/>
                <a:gd name="connsiteY4" fmla="*/ 0 h 1583822"/>
                <a:gd name="connsiteX0" fmla="*/ 0 w 6316581"/>
                <a:gd name="connsiteY0" fmla="*/ 0 h 1546410"/>
                <a:gd name="connsiteX1" fmla="*/ 6316581 w 6316581"/>
                <a:gd name="connsiteY1" fmla="*/ 1536658 h 1546410"/>
                <a:gd name="connsiteX2" fmla="*/ 6316581 w 6316581"/>
                <a:gd name="connsiteY2" fmla="*/ 1546410 h 1546410"/>
                <a:gd name="connsiteX3" fmla="*/ 90798 w 6316581"/>
                <a:gd name="connsiteY3" fmla="*/ 1390378 h 1546410"/>
                <a:gd name="connsiteX4" fmla="*/ 0 w 6316581"/>
                <a:gd name="connsiteY4" fmla="*/ 0 h 1546410"/>
                <a:gd name="connsiteX0" fmla="*/ 0 w 6316581"/>
                <a:gd name="connsiteY0" fmla="*/ 0 h 1546410"/>
                <a:gd name="connsiteX1" fmla="*/ 6316581 w 6316581"/>
                <a:gd name="connsiteY1" fmla="*/ 1536658 h 1546410"/>
                <a:gd name="connsiteX2" fmla="*/ 6316581 w 6316581"/>
                <a:gd name="connsiteY2" fmla="*/ 1546410 h 1546410"/>
                <a:gd name="connsiteX3" fmla="*/ 18668 w 6316581"/>
                <a:gd name="connsiteY3" fmla="*/ 1537334 h 1546410"/>
                <a:gd name="connsiteX4" fmla="*/ 0 w 6316581"/>
                <a:gd name="connsiteY4" fmla="*/ 0 h 1546410"/>
                <a:gd name="connsiteX0" fmla="*/ 0 w 6316581"/>
                <a:gd name="connsiteY0" fmla="*/ 0 h 1546410"/>
                <a:gd name="connsiteX1" fmla="*/ 6316581 w 6316581"/>
                <a:gd name="connsiteY1" fmla="*/ 1536658 h 1546410"/>
                <a:gd name="connsiteX2" fmla="*/ 6316581 w 6316581"/>
                <a:gd name="connsiteY2" fmla="*/ 1546410 h 1546410"/>
                <a:gd name="connsiteX3" fmla="*/ 11158 w 6316581"/>
                <a:gd name="connsiteY3" fmla="*/ 1438356 h 1546410"/>
                <a:gd name="connsiteX4" fmla="*/ 0 w 6316581"/>
                <a:gd name="connsiteY4" fmla="*/ 0 h 1546410"/>
                <a:gd name="connsiteX0" fmla="*/ 7580 w 6324161"/>
                <a:gd name="connsiteY0" fmla="*/ 0 h 1546410"/>
                <a:gd name="connsiteX1" fmla="*/ 6324161 w 6324161"/>
                <a:gd name="connsiteY1" fmla="*/ 1536658 h 1546410"/>
                <a:gd name="connsiteX2" fmla="*/ 6324161 w 6324161"/>
                <a:gd name="connsiteY2" fmla="*/ 1546410 h 1546410"/>
                <a:gd name="connsiteX3" fmla="*/ 3719 w 6324161"/>
                <a:gd name="connsiteY3" fmla="*/ 1539496 h 1546410"/>
                <a:gd name="connsiteX4" fmla="*/ 7580 w 6324161"/>
                <a:gd name="connsiteY4" fmla="*/ 0 h 1546410"/>
                <a:gd name="connsiteX0" fmla="*/ 7580 w 6324161"/>
                <a:gd name="connsiteY0" fmla="*/ 0 h 1539496"/>
                <a:gd name="connsiteX1" fmla="*/ 6324161 w 6324161"/>
                <a:gd name="connsiteY1" fmla="*/ 1536658 h 1539496"/>
                <a:gd name="connsiteX2" fmla="*/ 3719 w 6324161"/>
                <a:gd name="connsiteY2" fmla="*/ 1539496 h 1539496"/>
                <a:gd name="connsiteX3" fmla="*/ 7580 w 6324161"/>
                <a:gd name="connsiteY3" fmla="*/ 0 h 1539496"/>
                <a:gd name="connsiteX0" fmla="*/ 7580 w 6324161"/>
                <a:gd name="connsiteY0" fmla="*/ 0 h 1539496"/>
                <a:gd name="connsiteX1" fmla="*/ 6324161 w 6324161"/>
                <a:gd name="connsiteY1" fmla="*/ 1318001 h 1539496"/>
                <a:gd name="connsiteX2" fmla="*/ 3719 w 6324161"/>
                <a:gd name="connsiteY2" fmla="*/ 1539496 h 1539496"/>
                <a:gd name="connsiteX3" fmla="*/ 7580 w 6324161"/>
                <a:gd name="connsiteY3" fmla="*/ 0 h 1539496"/>
                <a:gd name="connsiteX0" fmla="*/ 7580 w 6227354"/>
                <a:gd name="connsiteY0" fmla="*/ 0 h 1542359"/>
                <a:gd name="connsiteX1" fmla="*/ 6227354 w 6227354"/>
                <a:gd name="connsiteY1" fmla="*/ 1542359 h 1542359"/>
                <a:gd name="connsiteX2" fmla="*/ 3719 w 6227354"/>
                <a:gd name="connsiteY2" fmla="*/ 1539496 h 1542359"/>
                <a:gd name="connsiteX3" fmla="*/ 7580 w 6227354"/>
                <a:gd name="connsiteY3" fmla="*/ 0 h 1542359"/>
                <a:gd name="connsiteX0" fmla="*/ 7580 w 6400074"/>
                <a:gd name="connsiteY0" fmla="*/ 0 h 1547978"/>
                <a:gd name="connsiteX1" fmla="*/ 6400074 w 6400074"/>
                <a:gd name="connsiteY1" fmla="*/ 1547978 h 1547978"/>
                <a:gd name="connsiteX2" fmla="*/ 3719 w 6400074"/>
                <a:gd name="connsiteY2" fmla="*/ 1539496 h 1547978"/>
                <a:gd name="connsiteX3" fmla="*/ 7580 w 6400074"/>
                <a:gd name="connsiteY3" fmla="*/ 0 h 1547978"/>
                <a:gd name="connsiteX0" fmla="*/ 7580 w 6242373"/>
                <a:gd name="connsiteY0" fmla="*/ 0 h 1539496"/>
                <a:gd name="connsiteX1" fmla="*/ 6242373 w 6242373"/>
                <a:gd name="connsiteY1" fmla="*/ 1486170 h 1539496"/>
                <a:gd name="connsiteX2" fmla="*/ 3719 w 6242373"/>
                <a:gd name="connsiteY2" fmla="*/ 1539496 h 1539496"/>
                <a:gd name="connsiteX3" fmla="*/ 7580 w 6242373"/>
                <a:gd name="connsiteY3" fmla="*/ 0 h 1539496"/>
                <a:gd name="connsiteX0" fmla="*/ 7580 w 6279921"/>
                <a:gd name="connsiteY0" fmla="*/ 0 h 1542359"/>
                <a:gd name="connsiteX1" fmla="*/ 6279921 w 6279921"/>
                <a:gd name="connsiteY1" fmla="*/ 1542359 h 1542359"/>
                <a:gd name="connsiteX2" fmla="*/ 3719 w 6279921"/>
                <a:gd name="connsiteY2" fmla="*/ 1539496 h 1542359"/>
                <a:gd name="connsiteX3" fmla="*/ 7580 w 6279921"/>
                <a:gd name="connsiteY3" fmla="*/ 0 h 1542359"/>
                <a:gd name="connsiteX0" fmla="*/ 7580 w 6362526"/>
                <a:gd name="connsiteY0" fmla="*/ 0 h 1542359"/>
                <a:gd name="connsiteX1" fmla="*/ 6362526 w 6362526"/>
                <a:gd name="connsiteY1" fmla="*/ 1542359 h 1542359"/>
                <a:gd name="connsiteX2" fmla="*/ 3719 w 6362526"/>
                <a:gd name="connsiteY2" fmla="*/ 1539496 h 1542359"/>
                <a:gd name="connsiteX3" fmla="*/ 7580 w 6362526"/>
                <a:gd name="connsiteY3" fmla="*/ 0 h 1542359"/>
                <a:gd name="connsiteX0" fmla="*/ 6416 w 6361362"/>
                <a:gd name="connsiteY0" fmla="*/ 0 h 1545361"/>
                <a:gd name="connsiteX1" fmla="*/ 6361362 w 6361362"/>
                <a:gd name="connsiteY1" fmla="*/ 1542359 h 1545361"/>
                <a:gd name="connsiteX2" fmla="*/ 3718 w 6361362"/>
                <a:gd name="connsiteY2" fmla="*/ 1545361 h 1545361"/>
                <a:gd name="connsiteX3" fmla="*/ 6416 w 6361362"/>
                <a:gd name="connsiteY3" fmla="*/ 0 h 1545361"/>
                <a:gd name="connsiteX0" fmla="*/ 6418 w 6257290"/>
                <a:gd name="connsiteY0" fmla="*/ 0 h 1545361"/>
                <a:gd name="connsiteX1" fmla="*/ 6257290 w 6257290"/>
                <a:gd name="connsiteY1" fmla="*/ 1543521 h 1545361"/>
                <a:gd name="connsiteX2" fmla="*/ 3720 w 6257290"/>
                <a:gd name="connsiteY2" fmla="*/ 1545361 h 1545361"/>
                <a:gd name="connsiteX3" fmla="*/ 6418 w 6257290"/>
                <a:gd name="connsiteY3" fmla="*/ 0 h 15453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257290" h="1545361">
                  <a:moveTo>
                    <a:pt x="6418" y="0"/>
                  </a:moveTo>
                  <a:lnTo>
                    <a:pt x="6257290" y="1543521"/>
                  </a:lnTo>
                  <a:lnTo>
                    <a:pt x="3720" y="1545361"/>
                  </a:lnTo>
                  <a:cubicBezTo>
                    <a:pt x="1" y="1065909"/>
                    <a:pt x="10137" y="479452"/>
                    <a:pt x="6418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2"/>
                </a:gs>
                <a:gs pos="100000">
                  <a:schemeClr val="tx2">
                    <a:lumMod val="50000"/>
                  </a:schemeClr>
                </a:gs>
              </a:gsLst>
              <a:lin ang="10800000" scaled="1"/>
              <a:tileRect/>
            </a:gradFill>
            <a:ln w="9525" cmpd="sng">
              <a:noFill/>
              <a:miter lim="800000"/>
            </a:ln>
            <a:effectLst/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pic>
          <p:nvPicPr>
            <p:cNvPr id="10" name="Picture 46" descr="2.png"/>
            <p:cNvPicPr>
              <a:picLocks noChangeAspect="1"/>
            </p:cNvPicPr>
            <p:nvPr userDrawn="1"/>
          </p:nvPicPr>
          <p:blipFill>
            <a:blip r:embed="rId14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 r="165" b="15496"/>
            <a:stretch>
              <a:fillRect/>
            </a:stretch>
          </p:blipFill>
          <p:spPr bwMode="gray">
            <a:xfrm flipH="1">
              <a:off x="6127526" y="4431455"/>
              <a:ext cx="2733239" cy="2416342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3" name="Group 146"/>
            <p:cNvGrpSpPr/>
            <p:nvPr userDrawn="1"/>
          </p:nvGrpSpPr>
          <p:grpSpPr bwMode="gray">
            <a:xfrm rot="10800000" flipH="1" flipV="1">
              <a:off x="7772365" y="6192210"/>
              <a:ext cx="1224024" cy="437154"/>
              <a:chOff x="4189723" y="5806414"/>
              <a:chExt cx="2302496" cy="822325"/>
            </a:xfrm>
            <a:gradFill flip="none" rotWithShape="1">
              <a:gsLst>
                <a:gs pos="0">
                  <a:srgbClr val="FFFFFF">
                    <a:alpha val="0"/>
                  </a:srgbClr>
                </a:gs>
                <a:gs pos="52000">
                  <a:srgbClr val="FFFFFF">
                    <a:alpha val="20000"/>
                  </a:srgbClr>
                </a:gs>
                <a:gs pos="100000">
                  <a:srgbClr val="FFFFFF">
                    <a:alpha val="55000"/>
                  </a:srgbClr>
                </a:gs>
              </a:gsLst>
              <a:lin ang="0" scaled="1"/>
              <a:tileRect/>
            </a:gradFill>
          </p:grpSpPr>
          <p:grpSp>
            <p:nvGrpSpPr>
              <p:cNvPr id="11" name="Group 86"/>
              <p:cNvGrpSpPr>
                <a:grpSpLocks/>
              </p:cNvGrpSpPr>
              <p:nvPr/>
            </p:nvGrpSpPr>
            <p:grpSpPr bwMode="gray">
              <a:xfrm rot="16200000">
                <a:off x="5569881" y="5706402"/>
                <a:ext cx="822325" cy="1022350"/>
                <a:chOff x="2667" y="1988"/>
                <a:chExt cx="789" cy="980"/>
              </a:xfrm>
              <a:grpFill/>
            </p:grpSpPr>
            <p:sp>
              <p:nvSpPr>
                <p:cNvPr id="32" name="Oval 87"/>
                <p:cNvSpPr>
                  <a:spLocks noChangeArrowheads="1"/>
                </p:cNvSpPr>
                <p:nvPr/>
              </p:nvSpPr>
              <p:spPr bwMode="gray">
                <a:xfrm>
                  <a:off x="2832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33" name="Oval 88"/>
                <p:cNvSpPr>
                  <a:spLocks noChangeArrowheads="1"/>
                </p:cNvSpPr>
                <p:nvPr/>
              </p:nvSpPr>
              <p:spPr bwMode="gray">
                <a:xfrm>
                  <a:off x="2997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34" name="Oval 89"/>
                <p:cNvSpPr>
                  <a:spLocks noChangeArrowheads="1"/>
                </p:cNvSpPr>
                <p:nvPr/>
              </p:nvSpPr>
              <p:spPr bwMode="gray">
                <a:xfrm>
                  <a:off x="3156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35" name="Oval 90"/>
                <p:cNvSpPr>
                  <a:spLocks noChangeArrowheads="1"/>
                </p:cNvSpPr>
                <p:nvPr/>
              </p:nvSpPr>
              <p:spPr bwMode="gray">
                <a:xfrm>
                  <a:off x="2826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36" name="Oval 91"/>
                <p:cNvSpPr>
                  <a:spLocks noChangeArrowheads="1"/>
                </p:cNvSpPr>
                <p:nvPr/>
              </p:nvSpPr>
              <p:spPr bwMode="gray">
                <a:xfrm>
                  <a:off x="2991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37" name="Oval 92"/>
                <p:cNvSpPr>
                  <a:spLocks noChangeArrowheads="1"/>
                </p:cNvSpPr>
                <p:nvPr/>
              </p:nvSpPr>
              <p:spPr bwMode="gray">
                <a:xfrm>
                  <a:off x="3150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38" name="Oval 93"/>
                <p:cNvSpPr>
                  <a:spLocks noChangeArrowheads="1"/>
                </p:cNvSpPr>
                <p:nvPr/>
              </p:nvSpPr>
              <p:spPr bwMode="gray">
                <a:xfrm>
                  <a:off x="2830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39" name="Oval 94"/>
                <p:cNvSpPr>
                  <a:spLocks noChangeArrowheads="1"/>
                </p:cNvSpPr>
                <p:nvPr/>
              </p:nvSpPr>
              <p:spPr bwMode="gray">
                <a:xfrm>
                  <a:off x="2995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0" name="Oval 95"/>
                <p:cNvSpPr>
                  <a:spLocks noChangeArrowheads="1"/>
                </p:cNvSpPr>
                <p:nvPr/>
              </p:nvSpPr>
              <p:spPr bwMode="gray">
                <a:xfrm>
                  <a:off x="3154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1" name="Oval 96"/>
                <p:cNvSpPr>
                  <a:spLocks noChangeArrowheads="1"/>
                </p:cNvSpPr>
                <p:nvPr/>
              </p:nvSpPr>
              <p:spPr bwMode="gray">
                <a:xfrm>
                  <a:off x="2834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2" name="Oval 97"/>
                <p:cNvSpPr>
                  <a:spLocks noChangeArrowheads="1"/>
                </p:cNvSpPr>
                <p:nvPr/>
              </p:nvSpPr>
              <p:spPr bwMode="gray">
                <a:xfrm>
                  <a:off x="2999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3" name="Oval 98"/>
                <p:cNvSpPr>
                  <a:spLocks noChangeArrowheads="1"/>
                </p:cNvSpPr>
                <p:nvPr/>
              </p:nvSpPr>
              <p:spPr bwMode="gray">
                <a:xfrm>
                  <a:off x="3158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4" name="Oval 99"/>
                <p:cNvSpPr>
                  <a:spLocks noChangeArrowheads="1"/>
                </p:cNvSpPr>
                <p:nvPr/>
              </p:nvSpPr>
              <p:spPr bwMode="gray">
                <a:xfrm>
                  <a:off x="2667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5" name="Oval 100"/>
                <p:cNvSpPr>
                  <a:spLocks noChangeArrowheads="1"/>
                </p:cNvSpPr>
                <p:nvPr/>
              </p:nvSpPr>
              <p:spPr bwMode="gray">
                <a:xfrm>
                  <a:off x="3003" y="2824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6" name="Oval 101"/>
                <p:cNvSpPr>
                  <a:spLocks noChangeArrowheads="1"/>
                </p:cNvSpPr>
                <p:nvPr/>
              </p:nvSpPr>
              <p:spPr bwMode="gray">
                <a:xfrm>
                  <a:off x="3312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7" name="Oval 102"/>
                <p:cNvSpPr>
                  <a:spLocks noChangeArrowheads="1"/>
                </p:cNvSpPr>
                <p:nvPr/>
              </p:nvSpPr>
              <p:spPr bwMode="gray">
                <a:xfrm>
                  <a:off x="2832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8" name="Oval 103"/>
                <p:cNvSpPr>
                  <a:spLocks noChangeArrowheads="1"/>
                </p:cNvSpPr>
                <p:nvPr/>
              </p:nvSpPr>
              <p:spPr bwMode="gray">
                <a:xfrm>
                  <a:off x="2997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9" name="Oval 104"/>
                <p:cNvSpPr>
                  <a:spLocks noChangeArrowheads="1"/>
                </p:cNvSpPr>
                <p:nvPr/>
              </p:nvSpPr>
              <p:spPr bwMode="gray">
                <a:xfrm>
                  <a:off x="3156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12" name="Group 106"/>
              <p:cNvGrpSpPr>
                <a:grpSpLocks/>
              </p:cNvGrpSpPr>
              <p:nvPr/>
            </p:nvGrpSpPr>
            <p:grpSpPr bwMode="gray">
              <a:xfrm rot="16200000">
                <a:off x="4289735" y="5706402"/>
                <a:ext cx="822325" cy="1022350"/>
                <a:chOff x="2667" y="1988"/>
                <a:chExt cx="789" cy="980"/>
              </a:xfrm>
              <a:grpFill/>
            </p:grpSpPr>
            <p:sp>
              <p:nvSpPr>
                <p:cNvPr id="14" name="Oval 107"/>
                <p:cNvSpPr>
                  <a:spLocks noChangeArrowheads="1"/>
                </p:cNvSpPr>
                <p:nvPr/>
              </p:nvSpPr>
              <p:spPr bwMode="gray">
                <a:xfrm>
                  <a:off x="2832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5" name="Oval 108"/>
                <p:cNvSpPr>
                  <a:spLocks noChangeArrowheads="1"/>
                </p:cNvSpPr>
                <p:nvPr/>
              </p:nvSpPr>
              <p:spPr bwMode="gray">
                <a:xfrm>
                  <a:off x="2997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6" name="Oval 109"/>
                <p:cNvSpPr>
                  <a:spLocks noChangeArrowheads="1"/>
                </p:cNvSpPr>
                <p:nvPr/>
              </p:nvSpPr>
              <p:spPr bwMode="gray">
                <a:xfrm>
                  <a:off x="3156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7" name="Oval 110"/>
                <p:cNvSpPr>
                  <a:spLocks noChangeArrowheads="1"/>
                </p:cNvSpPr>
                <p:nvPr/>
              </p:nvSpPr>
              <p:spPr bwMode="gray">
                <a:xfrm>
                  <a:off x="2826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8" name="Oval 111"/>
                <p:cNvSpPr>
                  <a:spLocks noChangeArrowheads="1"/>
                </p:cNvSpPr>
                <p:nvPr/>
              </p:nvSpPr>
              <p:spPr bwMode="gray">
                <a:xfrm>
                  <a:off x="2991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9" name="Oval 112"/>
                <p:cNvSpPr>
                  <a:spLocks noChangeArrowheads="1"/>
                </p:cNvSpPr>
                <p:nvPr/>
              </p:nvSpPr>
              <p:spPr bwMode="gray">
                <a:xfrm>
                  <a:off x="3150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0" name="Oval 113"/>
                <p:cNvSpPr>
                  <a:spLocks noChangeArrowheads="1"/>
                </p:cNvSpPr>
                <p:nvPr/>
              </p:nvSpPr>
              <p:spPr bwMode="gray">
                <a:xfrm>
                  <a:off x="2830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1" name="Oval 114"/>
                <p:cNvSpPr>
                  <a:spLocks noChangeArrowheads="1"/>
                </p:cNvSpPr>
                <p:nvPr/>
              </p:nvSpPr>
              <p:spPr bwMode="gray">
                <a:xfrm>
                  <a:off x="2995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2" name="Oval 115"/>
                <p:cNvSpPr>
                  <a:spLocks noChangeArrowheads="1"/>
                </p:cNvSpPr>
                <p:nvPr/>
              </p:nvSpPr>
              <p:spPr bwMode="gray">
                <a:xfrm>
                  <a:off x="3154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3" name="Oval 116"/>
                <p:cNvSpPr>
                  <a:spLocks noChangeArrowheads="1"/>
                </p:cNvSpPr>
                <p:nvPr/>
              </p:nvSpPr>
              <p:spPr bwMode="gray">
                <a:xfrm>
                  <a:off x="2834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4" name="Oval 117"/>
                <p:cNvSpPr>
                  <a:spLocks noChangeArrowheads="1"/>
                </p:cNvSpPr>
                <p:nvPr/>
              </p:nvSpPr>
              <p:spPr bwMode="gray">
                <a:xfrm>
                  <a:off x="2999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5" name="Oval 118"/>
                <p:cNvSpPr>
                  <a:spLocks noChangeArrowheads="1"/>
                </p:cNvSpPr>
                <p:nvPr/>
              </p:nvSpPr>
              <p:spPr bwMode="gray">
                <a:xfrm>
                  <a:off x="3158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6" name="Oval 119"/>
                <p:cNvSpPr>
                  <a:spLocks noChangeArrowheads="1"/>
                </p:cNvSpPr>
                <p:nvPr/>
              </p:nvSpPr>
              <p:spPr bwMode="gray">
                <a:xfrm>
                  <a:off x="2667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7" name="Oval 120"/>
                <p:cNvSpPr>
                  <a:spLocks noChangeArrowheads="1"/>
                </p:cNvSpPr>
                <p:nvPr/>
              </p:nvSpPr>
              <p:spPr bwMode="gray">
                <a:xfrm>
                  <a:off x="3003" y="2824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8" name="Oval 121"/>
                <p:cNvSpPr>
                  <a:spLocks noChangeArrowheads="1"/>
                </p:cNvSpPr>
                <p:nvPr/>
              </p:nvSpPr>
              <p:spPr bwMode="gray">
                <a:xfrm>
                  <a:off x="3312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9" name="Oval 122"/>
                <p:cNvSpPr>
                  <a:spLocks noChangeArrowheads="1"/>
                </p:cNvSpPr>
                <p:nvPr/>
              </p:nvSpPr>
              <p:spPr bwMode="gray">
                <a:xfrm>
                  <a:off x="2832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30" name="Oval 123"/>
                <p:cNvSpPr>
                  <a:spLocks noChangeArrowheads="1"/>
                </p:cNvSpPr>
                <p:nvPr/>
              </p:nvSpPr>
              <p:spPr bwMode="gray">
                <a:xfrm>
                  <a:off x="2997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31" name="Oval 124"/>
                <p:cNvSpPr>
                  <a:spLocks noChangeArrowheads="1"/>
                </p:cNvSpPr>
                <p:nvPr/>
              </p:nvSpPr>
              <p:spPr bwMode="gray">
                <a:xfrm>
                  <a:off x="3156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</p:grpSp>
        <p:grpSp>
          <p:nvGrpSpPr>
            <p:cNvPr id="13" name="Group 115"/>
            <p:cNvGrpSpPr/>
            <p:nvPr userDrawn="1"/>
          </p:nvGrpSpPr>
          <p:grpSpPr bwMode="gray">
            <a:xfrm>
              <a:off x="181457" y="96065"/>
              <a:ext cx="1209712" cy="406888"/>
              <a:chOff x="4189723" y="5806414"/>
              <a:chExt cx="2302496" cy="822325"/>
            </a:xfrm>
            <a:gradFill flip="none" rotWithShape="1">
              <a:gsLst>
                <a:gs pos="0">
                  <a:srgbClr val="FFFFFF">
                    <a:alpha val="0"/>
                  </a:srgbClr>
                </a:gs>
                <a:gs pos="52000">
                  <a:srgbClr val="FFFFFF">
                    <a:alpha val="20000"/>
                  </a:srgbClr>
                </a:gs>
                <a:gs pos="100000">
                  <a:srgbClr val="FFFFFF">
                    <a:alpha val="55000"/>
                  </a:srgbClr>
                </a:gs>
              </a:gsLst>
              <a:lin ang="0" scaled="1"/>
              <a:tileRect/>
            </a:gradFill>
          </p:grpSpPr>
          <p:grpSp>
            <p:nvGrpSpPr>
              <p:cNvPr id="52" name="Group 86"/>
              <p:cNvGrpSpPr>
                <a:grpSpLocks/>
              </p:cNvGrpSpPr>
              <p:nvPr/>
            </p:nvGrpSpPr>
            <p:grpSpPr bwMode="gray">
              <a:xfrm rot="16200000">
                <a:off x="5569881" y="5706402"/>
                <a:ext cx="822325" cy="1022350"/>
                <a:chOff x="2667" y="1988"/>
                <a:chExt cx="789" cy="980"/>
              </a:xfrm>
              <a:grpFill/>
            </p:grpSpPr>
            <p:sp>
              <p:nvSpPr>
                <p:cNvPr id="74" name="Oval 87"/>
                <p:cNvSpPr>
                  <a:spLocks noChangeArrowheads="1"/>
                </p:cNvSpPr>
                <p:nvPr/>
              </p:nvSpPr>
              <p:spPr bwMode="gray">
                <a:xfrm>
                  <a:off x="2832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75" name="Oval 88"/>
                <p:cNvSpPr>
                  <a:spLocks noChangeArrowheads="1"/>
                </p:cNvSpPr>
                <p:nvPr/>
              </p:nvSpPr>
              <p:spPr bwMode="gray">
                <a:xfrm>
                  <a:off x="2997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76" name="Oval 89"/>
                <p:cNvSpPr>
                  <a:spLocks noChangeArrowheads="1"/>
                </p:cNvSpPr>
                <p:nvPr/>
              </p:nvSpPr>
              <p:spPr bwMode="gray">
                <a:xfrm>
                  <a:off x="3156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77" name="Oval 90"/>
                <p:cNvSpPr>
                  <a:spLocks noChangeArrowheads="1"/>
                </p:cNvSpPr>
                <p:nvPr/>
              </p:nvSpPr>
              <p:spPr bwMode="gray">
                <a:xfrm>
                  <a:off x="2826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78" name="Oval 91"/>
                <p:cNvSpPr>
                  <a:spLocks noChangeArrowheads="1"/>
                </p:cNvSpPr>
                <p:nvPr/>
              </p:nvSpPr>
              <p:spPr bwMode="gray">
                <a:xfrm>
                  <a:off x="2991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79" name="Oval 92"/>
                <p:cNvSpPr>
                  <a:spLocks noChangeArrowheads="1"/>
                </p:cNvSpPr>
                <p:nvPr/>
              </p:nvSpPr>
              <p:spPr bwMode="gray">
                <a:xfrm>
                  <a:off x="3150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0" name="Oval 93"/>
                <p:cNvSpPr>
                  <a:spLocks noChangeArrowheads="1"/>
                </p:cNvSpPr>
                <p:nvPr/>
              </p:nvSpPr>
              <p:spPr bwMode="gray">
                <a:xfrm>
                  <a:off x="2830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1" name="Oval 94"/>
                <p:cNvSpPr>
                  <a:spLocks noChangeArrowheads="1"/>
                </p:cNvSpPr>
                <p:nvPr/>
              </p:nvSpPr>
              <p:spPr bwMode="gray">
                <a:xfrm>
                  <a:off x="2995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2" name="Oval 95"/>
                <p:cNvSpPr>
                  <a:spLocks noChangeArrowheads="1"/>
                </p:cNvSpPr>
                <p:nvPr/>
              </p:nvSpPr>
              <p:spPr bwMode="gray">
                <a:xfrm>
                  <a:off x="3154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3" name="Oval 96"/>
                <p:cNvSpPr>
                  <a:spLocks noChangeArrowheads="1"/>
                </p:cNvSpPr>
                <p:nvPr/>
              </p:nvSpPr>
              <p:spPr bwMode="gray">
                <a:xfrm>
                  <a:off x="2834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4" name="Oval 97"/>
                <p:cNvSpPr>
                  <a:spLocks noChangeArrowheads="1"/>
                </p:cNvSpPr>
                <p:nvPr/>
              </p:nvSpPr>
              <p:spPr bwMode="gray">
                <a:xfrm>
                  <a:off x="2999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5" name="Oval 98"/>
                <p:cNvSpPr>
                  <a:spLocks noChangeArrowheads="1"/>
                </p:cNvSpPr>
                <p:nvPr/>
              </p:nvSpPr>
              <p:spPr bwMode="gray">
                <a:xfrm>
                  <a:off x="3158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6" name="Oval 99"/>
                <p:cNvSpPr>
                  <a:spLocks noChangeArrowheads="1"/>
                </p:cNvSpPr>
                <p:nvPr/>
              </p:nvSpPr>
              <p:spPr bwMode="gray">
                <a:xfrm>
                  <a:off x="2667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7" name="Oval 100"/>
                <p:cNvSpPr>
                  <a:spLocks noChangeArrowheads="1"/>
                </p:cNvSpPr>
                <p:nvPr/>
              </p:nvSpPr>
              <p:spPr bwMode="gray">
                <a:xfrm>
                  <a:off x="3003" y="2824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8" name="Oval 101"/>
                <p:cNvSpPr>
                  <a:spLocks noChangeArrowheads="1"/>
                </p:cNvSpPr>
                <p:nvPr/>
              </p:nvSpPr>
              <p:spPr bwMode="gray">
                <a:xfrm>
                  <a:off x="3312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9" name="Oval 102"/>
                <p:cNvSpPr>
                  <a:spLocks noChangeArrowheads="1"/>
                </p:cNvSpPr>
                <p:nvPr/>
              </p:nvSpPr>
              <p:spPr bwMode="gray">
                <a:xfrm>
                  <a:off x="2832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90" name="Oval 103"/>
                <p:cNvSpPr>
                  <a:spLocks noChangeArrowheads="1"/>
                </p:cNvSpPr>
                <p:nvPr/>
              </p:nvSpPr>
              <p:spPr bwMode="gray">
                <a:xfrm>
                  <a:off x="2997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91" name="Oval 104"/>
                <p:cNvSpPr>
                  <a:spLocks noChangeArrowheads="1"/>
                </p:cNvSpPr>
                <p:nvPr/>
              </p:nvSpPr>
              <p:spPr bwMode="gray">
                <a:xfrm>
                  <a:off x="3156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53" name="Group 106"/>
              <p:cNvGrpSpPr>
                <a:grpSpLocks/>
              </p:cNvGrpSpPr>
              <p:nvPr/>
            </p:nvGrpSpPr>
            <p:grpSpPr bwMode="gray">
              <a:xfrm rot="16200000">
                <a:off x="4289735" y="5706402"/>
                <a:ext cx="822325" cy="1022350"/>
                <a:chOff x="2667" y="1988"/>
                <a:chExt cx="789" cy="980"/>
              </a:xfrm>
              <a:grpFill/>
            </p:grpSpPr>
            <p:sp>
              <p:nvSpPr>
                <p:cNvPr id="56" name="Oval 107"/>
                <p:cNvSpPr>
                  <a:spLocks noChangeArrowheads="1"/>
                </p:cNvSpPr>
                <p:nvPr/>
              </p:nvSpPr>
              <p:spPr bwMode="gray">
                <a:xfrm>
                  <a:off x="2832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57" name="Oval 108"/>
                <p:cNvSpPr>
                  <a:spLocks noChangeArrowheads="1"/>
                </p:cNvSpPr>
                <p:nvPr/>
              </p:nvSpPr>
              <p:spPr bwMode="gray">
                <a:xfrm>
                  <a:off x="2997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58" name="Oval 109"/>
                <p:cNvSpPr>
                  <a:spLocks noChangeArrowheads="1"/>
                </p:cNvSpPr>
                <p:nvPr/>
              </p:nvSpPr>
              <p:spPr bwMode="gray">
                <a:xfrm>
                  <a:off x="3156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59" name="Oval 110"/>
                <p:cNvSpPr>
                  <a:spLocks noChangeArrowheads="1"/>
                </p:cNvSpPr>
                <p:nvPr/>
              </p:nvSpPr>
              <p:spPr bwMode="gray">
                <a:xfrm>
                  <a:off x="2826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0" name="Oval 111"/>
                <p:cNvSpPr>
                  <a:spLocks noChangeArrowheads="1"/>
                </p:cNvSpPr>
                <p:nvPr/>
              </p:nvSpPr>
              <p:spPr bwMode="gray">
                <a:xfrm>
                  <a:off x="2991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1" name="Oval 112"/>
                <p:cNvSpPr>
                  <a:spLocks noChangeArrowheads="1"/>
                </p:cNvSpPr>
                <p:nvPr/>
              </p:nvSpPr>
              <p:spPr bwMode="gray">
                <a:xfrm>
                  <a:off x="3150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2" name="Oval 113"/>
                <p:cNvSpPr>
                  <a:spLocks noChangeArrowheads="1"/>
                </p:cNvSpPr>
                <p:nvPr/>
              </p:nvSpPr>
              <p:spPr bwMode="gray">
                <a:xfrm>
                  <a:off x="2830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3" name="Oval 114"/>
                <p:cNvSpPr>
                  <a:spLocks noChangeArrowheads="1"/>
                </p:cNvSpPr>
                <p:nvPr/>
              </p:nvSpPr>
              <p:spPr bwMode="gray">
                <a:xfrm>
                  <a:off x="2995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4" name="Oval 115"/>
                <p:cNvSpPr>
                  <a:spLocks noChangeArrowheads="1"/>
                </p:cNvSpPr>
                <p:nvPr/>
              </p:nvSpPr>
              <p:spPr bwMode="gray">
                <a:xfrm>
                  <a:off x="3154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5" name="Oval 116"/>
                <p:cNvSpPr>
                  <a:spLocks noChangeArrowheads="1"/>
                </p:cNvSpPr>
                <p:nvPr/>
              </p:nvSpPr>
              <p:spPr bwMode="gray">
                <a:xfrm>
                  <a:off x="2834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6" name="Oval 117"/>
                <p:cNvSpPr>
                  <a:spLocks noChangeArrowheads="1"/>
                </p:cNvSpPr>
                <p:nvPr/>
              </p:nvSpPr>
              <p:spPr bwMode="gray">
                <a:xfrm>
                  <a:off x="2999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7" name="Oval 118"/>
                <p:cNvSpPr>
                  <a:spLocks noChangeArrowheads="1"/>
                </p:cNvSpPr>
                <p:nvPr/>
              </p:nvSpPr>
              <p:spPr bwMode="gray">
                <a:xfrm>
                  <a:off x="3158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8" name="Oval 119"/>
                <p:cNvSpPr>
                  <a:spLocks noChangeArrowheads="1"/>
                </p:cNvSpPr>
                <p:nvPr/>
              </p:nvSpPr>
              <p:spPr bwMode="gray">
                <a:xfrm>
                  <a:off x="2667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9" name="Oval 120"/>
                <p:cNvSpPr>
                  <a:spLocks noChangeArrowheads="1"/>
                </p:cNvSpPr>
                <p:nvPr/>
              </p:nvSpPr>
              <p:spPr bwMode="gray">
                <a:xfrm>
                  <a:off x="3003" y="2824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70" name="Oval 121"/>
                <p:cNvSpPr>
                  <a:spLocks noChangeArrowheads="1"/>
                </p:cNvSpPr>
                <p:nvPr/>
              </p:nvSpPr>
              <p:spPr bwMode="gray">
                <a:xfrm>
                  <a:off x="3312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71" name="Oval 122"/>
                <p:cNvSpPr>
                  <a:spLocks noChangeArrowheads="1"/>
                </p:cNvSpPr>
                <p:nvPr/>
              </p:nvSpPr>
              <p:spPr bwMode="gray">
                <a:xfrm>
                  <a:off x="2832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72" name="Oval 123"/>
                <p:cNvSpPr>
                  <a:spLocks noChangeArrowheads="1"/>
                </p:cNvSpPr>
                <p:nvPr/>
              </p:nvSpPr>
              <p:spPr bwMode="gray">
                <a:xfrm>
                  <a:off x="2997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73" name="Oval 124"/>
                <p:cNvSpPr>
                  <a:spLocks noChangeArrowheads="1"/>
                </p:cNvSpPr>
                <p:nvPr/>
              </p:nvSpPr>
              <p:spPr bwMode="gray">
                <a:xfrm>
                  <a:off x="3156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</p:grpSp>
      </p:grpSp>
      <p:sp>
        <p:nvSpPr>
          <p:cNvPr id="50" name="Freeform 49"/>
          <p:cNvSpPr>
            <a:spLocks noChangeAspect="1"/>
          </p:cNvSpPr>
          <p:nvPr/>
        </p:nvSpPr>
        <p:spPr bwMode="gray">
          <a:xfrm rot="20325161">
            <a:off x="-103445" y="859464"/>
            <a:ext cx="834716" cy="304286"/>
          </a:xfrm>
          <a:custGeom>
            <a:avLst/>
            <a:gdLst>
              <a:gd name="connsiteX0" fmla="*/ 105767 w 2620491"/>
              <a:gd name="connsiteY0" fmla="*/ 0 h 634588"/>
              <a:gd name="connsiteX1" fmla="*/ 2514724 w 2620491"/>
              <a:gd name="connsiteY1" fmla="*/ 0 h 634588"/>
              <a:gd name="connsiteX2" fmla="*/ 2589513 w 2620491"/>
              <a:gd name="connsiteY2" fmla="*/ 30979 h 634588"/>
              <a:gd name="connsiteX3" fmla="*/ 2620491 w 2620491"/>
              <a:gd name="connsiteY3" fmla="*/ 105768 h 634588"/>
              <a:gd name="connsiteX4" fmla="*/ 2620491 w 2620491"/>
              <a:gd name="connsiteY4" fmla="*/ 634588 h 634588"/>
              <a:gd name="connsiteX5" fmla="*/ 2620491 w 2620491"/>
              <a:gd name="connsiteY5" fmla="*/ 634588 h 634588"/>
              <a:gd name="connsiteX6" fmla="*/ 2620491 w 2620491"/>
              <a:gd name="connsiteY6" fmla="*/ 634588 h 634588"/>
              <a:gd name="connsiteX7" fmla="*/ 0 w 2620491"/>
              <a:gd name="connsiteY7" fmla="*/ 634588 h 634588"/>
              <a:gd name="connsiteX8" fmla="*/ 0 w 2620491"/>
              <a:gd name="connsiteY8" fmla="*/ 634588 h 634588"/>
              <a:gd name="connsiteX9" fmla="*/ 0 w 2620491"/>
              <a:gd name="connsiteY9" fmla="*/ 634588 h 634588"/>
              <a:gd name="connsiteX10" fmla="*/ 0 w 2620491"/>
              <a:gd name="connsiteY10" fmla="*/ 105767 h 634588"/>
              <a:gd name="connsiteX11" fmla="*/ 30979 w 2620491"/>
              <a:gd name="connsiteY11" fmla="*/ 30978 h 634588"/>
              <a:gd name="connsiteX12" fmla="*/ 105768 w 2620491"/>
              <a:gd name="connsiteY12" fmla="*/ 0 h 634588"/>
              <a:gd name="connsiteX13" fmla="*/ 105767 w 2620491"/>
              <a:gd name="connsiteY13" fmla="*/ 0 h 634588"/>
              <a:gd name="connsiteX0" fmla="*/ 401739 w 2620491"/>
              <a:gd name="connsiteY0" fmla="*/ 0 h 635363"/>
              <a:gd name="connsiteX1" fmla="*/ 2514724 w 2620491"/>
              <a:gd name="connsiteY1" fmla="*/ 775 h 635363"/>
              <a:gd name="connsiteX2" fmla="*/ 2589513 w 2620491"/>
              <a:gd name="connsiteY2" fmla="*/ 31754 h 635363"/>
              <a:gd name="connsiteX3" fmla="*/ 2620491 w 2620491"/>
              <a:gd name="connsiteY3" fmla="*/ 106543 h 635363"/>
              <a:gd name="connsiteX4" fmla="*/ 2620491 w 2620491"/>
              <a:gd name="connsiteY4" fmla="*/ 635363 h 635363"/>
              <a:gd name="connsiteX5" fmla="*/ 2620491 w 2620491"/>
              <a:gd name="connsiteY5" fmla="*/ 635363 h 635363"/>
              <a:gd name="connsiteX6" fmla="*/ 2620491 w 2620491"/>
              <a:gd name="connsiteY6" fmla="*/ 635363 h 635363"/>
              <a:gd name="connsiteX7" fmla="*/ 0 w 2620491"/>
              <a:gd name="connsiteY7" fmla="*/ 635363 h 635363"/>
              <a:gd name="connsiteX8" fmla="*/ 0 w 2620491"/>
              <a:gd name="connsiteY8" fmla="*/ 635363 h 635363"/>
              <a:gd name="connsiteX9" fmla="*/ 0 w 2620491"/>
              <a:gd name="connsiteY9" fmla="*/ 635363 h 635363"/>
              <a:gd name="connsiteX10" fmla="*/ 0 w 2620491"/>
              <a:gd name="connsiteY10" fmla="*/ 106542 h 635363"/>
              <a:gd name="connsiteX11" fmla="*/ 30979 w 2620491"/>
              <a:gd name="connsiteY11" fmla="*/ 31753 h 635363"/>
              <a:gd name="connsiteX12" fmla="*/ 105768 w 2620491"/>
              <a:gd name="connsiteY12" fmla="*/ 775 h 635363"/>
              <a:gd name="connsiteX13" fmla="*/ 401739 w 2620491"/>
              <a:gd name="connsiteY13" fmla="*/ 0 h 635363"/>
              <a:gd name="connsiteX0" fmla="*/ 437716 w 2656468"/>
              <a:gd name="connsiteY0" fmla="*/ 0 h 635363"/>
              <a:gd name="connsiteX1" fmla="*/ 2550701 w 2656468"/>
              <a:gd name="connsiteY1" fmla="*/ 775 h 635363"/>
              <a:gd name="connsiteX2" fmla="*/ 2625490 w 2656468"/>
              <a:gd name="connsiteY2" fmla="*/ 31754 h 635363"/>
              <a:gd name="connsiteX3" fmla="*/ 2656468 w 2656468"/>
              <a:gd name="connsiteY3" fmla="*/ 106543 h 635363"/>
              <a:gd name="connsiteX4" fmla="*/ 2656468 w 2656468"/>
              <a:gd name="connsiteY4" fmla="*/ 635363 h 635363"/>
              <a:gd name="connsiteX5" fmla="*/ 2656468 w 2656468"/>
              <a:gd name="connsiteY5" fmla="*/ 635363 h 635363"/>
              <a:gd name="connsiteX6" fmla="*/ 2656468 w 2656468"/>
              <a:gd name="connsiteY6" fmla="*/ 635363 h 635363"/>
              <a:gd name="connsiteX7" fmla="*/ 35977 w 2656468"/>
              <a:gd name="connsiteY7" fmla="*/ 635363 h 635363"/>
              <a:gd name="connsiteX8" fmla="*/ 35977 w 2656468"/>
              <a:gd name="connsiteY8" fmla="*/ 635363 h 635363"/>
              <a:gd name="connsiteX9" fmla="*/ 35977 w 2656468"/>
              <a:gd name="connsiteY9" fmla="*/ 635363 h 635363"/>
              <a:gd name="connsiteX10" fmla="*/ 35977 w 2656468"/>
              <a:gd name="connsiteY10" fmla="*/ 106542 h 635363"/>
              <a:gd name="connsiteX11" fmla="*/ 66956 w 2656468"/>
              <a:gd name="connsiteY11" fmla="*/ 31753 h 635363"/>
              <a:gd name="connsiteX12" fmla="*/ 437716 w 2656468"/>
              <a:gd name="connsiteY12" fmla="*/ 0 h 635363"/>
              <a:gd name="connsiteX0" fmla="*/ 413957 w 2632709"/>
              <a:gd name="connsiteY0" fmla="*/ 6650 h 642013"/>
              <a:gd name="connsiteX1" fmla="*/ 2526942 w 2632709"/>
              <a:gd name="connsiteY1" fmla="*/ 7425 h 642013"/>
              <a:gd name="connsiteX2" fmla="*/ 2601731 w 2632709"/>
              <a:gd name="connsiteY2" fmla="*/ 38404 h 642013"/>
              <a:gd name="connsiteX3" fmla="*/ 2632709 w 2632709"/>
              <a:gd name="connsiteY3" fmla="*/ 113193 h 642013"/>
              <a:gd name="connsiteX4" fmla="*/ 2632709 w 2632709"/>
              <a:gd name="connsiteY4" fmla="*/ 642013 h 642013"/>
              <a:gd name="connsiteX5" fmla="*/ 2632709 w 2632709"/>
              <a:gd name="connsiteY5" fmla="*/ 642013 h 642013"/>
              <a:gd name="connsiteX6" fmla="*/ 2632709 w 2632709"/>
              <a:gd name="connsiteY6" fmla="*/ 642013 h 642013"/>
              <a:gd name="connsiteX7" fmla="*/ 12218 w 2632709"/>
              <a:gd name="connsiteY7" fmla="*/ 642013 h 642013"/>
              <a:gd name="connsiteX8" fmla="*/ 12218 w 2632709"/>
              <a:gd name="connsiteY8" fmla="*/ 642013 h 642013"/>
              <a:gd name="connsiteX9" fmla="*/ 12218 w 2632709"/>
              <a:gd name="connsiteY9" fmla="*/ 642013 h 642013"/>
              <a:gd name="connsiteX10" fmla="*/ 12218 w 2632709"/>
              <a:gd name="connsiteY10" fmla="*/ 113192 h 642013"/>
              <a:gd name="connsiteX11" fmla="*/ 373863 w 2632709"/>
              <a:gd name="connsiteY11" fmla="*/ 17757 h 642013"/>
              <a:gd name="connsiteX12" fmla="*/ 413957 w 2632709"/>
              <a:gd name="connsiteY12" fmla="*/ 6650 h 642013"/>
              <a:gd name="connsiteX0" fmla="*/ 401739 w 2620491"/>
              <a:gd name="connsiteY0" fmla="*/ 6650 h 642013"/>
              <a:gd name="connsiteX1" fmla="*/ 2514724 w 2620491"/>
              <a:gd name="connsiteY1" fmla="*/ 7425 h 642013"/>
              <a:gd name="connsiteX2" fmla="*/ 2589513 w 2620491"/>
              <a:gd name="connsiteY2" fmla="*/ 38404 h 642013"/>
              <a:gd name="connsiteX3" fmla="*/ 2620491 w 2620491"/>
              <a:gd name="connsiteY3" fmla="*/ 113193 h 642013"/>
              <a:gd name="connsiteX4" fmla="*/ 2620491 w 2620491"/>
              <a:gd name="connsiteY4" fmla="*/ 642013 h 642013"/>
              <a:gd name="connsiteX5" fmla="*/ 2620491 w 2620491"/>
              <a:gd name="connsiteY5" fmla="*/ 642013 h 642013"/>
              <a:gd name="connsiteX6" fmla="*/ 2620491 w 2620491"/>
              <a:gd name="connsiteY6" fmla="*/ 642013 h 642013"/>
              <a:gd name="connsiteX7" fmla="*/ 0 w 2620491"/>
              <a:gd name="connsiteY7" fmla="*/ 642013 h 642013"/>
              <a:gd name="connsiteX8" fmla="*/ 0 w 2620491"/>
              <a:gd name="connsiteY8" fmla="*/ 642013 h 642013"/>
              <a:gd name="connsiteX9" fmla="*/ 0 w 2620491"/>
              <a:gd name="connsiteY9" fmla="*/ 642013 h 642013"/>
              <a:gd name="connsiteX10" fmla="*/ 0 w 2620491"/>
              <a:gd name="connsiteY10" fmla="*/ 113192 h 642013"/>
              <a:gd name="connsiteX11" fmla="*/ 361645 w 2620491"/>
              <a:gd name="connsiteY11" fmla="*/ 17757 h 642013"/>
              <a:gd name="connsiteX12" fmla="*/ 401739 w 2620491"/>
              <a:gd name="connsiteY12" fmla="*/ 6650 h 642013"/>
              <a:gd name="connsiteX0" fmla="*/ 401739 w 2620491"/>
              <a:gd name="connsiteY0" fmla="*/ 27596 h 662959"/>
              <a:gd name="connsiteX1" fmla="*/ 2514724 w 2620491"/>
              <a:gd name="connsiteY1" fmla="*/ 28371 h 662959"/>
              <a:gd name="connsiteX2" fmla="*/ 2589513 w 2620491"/>
              <a:gd name="connsiteY2" fmla="*/ 59350 h 662959"/>
              <a:gd name="connsiteX3" fmla="*/ 2620491 w 2620491"/>
              <a:gd name="connsiteY3" fmla="*/ 134139 h 662959"/>
              <a:gd name="connsiteX4" fmla="*/ 2620491 w 2620491"/>
              <a:gd name="connsiteY4" fmla="*/ 662959 h 662959"/>
              <a:gd name="connsiteX5" fmla="*/ 2620491 w 2620491"/>
              <a:gd name="connsiteY5" fmla="*/ 662959 h 662959"/>
              <a:gd name="connsiteX6" fmla="*/ 2620491 w 2620491"/>
              <a:gd name="connsiteY6" fmla="*/ 662959 h 662959"/>
              <a:gd name="connsiteX7" fmla="*/ 0 w 2620491"/>
              <a:gd name="connsiteY7" fmla="*/ 662959 h 662959"/>
              <a:gd name="connsiteX8" fmla="*/ 0 w 2620491"/>
              <a:gd name="connsiteY8" fmla="*/ 662959 h 662959"/>
              <a:gd name="connsiteX9" fmla="*/ 0 w 2620491"/>
              <a:gd name="connsiteY9" fmla="*/ 662959 h 662959"/>
              <a:gd name="connsiteX10" fmla="*/ 184421 w 2620491"/>
              <a:gd name="connsiteY10" fmla="*/ 259818 h 662959"/>
              <a:gd name="connsiteX11" fmla="*/ 361645 w 2620491"/>
              <a:gd name="connsiteY11" fmla="*/ 38703 h 662959"/>
              <a:gd name="connsiteX12" fmla="*/ 401739 w 2620491"/>
              <a:gd name="connsiteY12" fmla="*/ 27596 h 662959"/>
              <a:gd name="connsiteX0" fmla="*/ 401739 w 2620491"/>
              <a:gd name="connsiteY0" fmla="*/ 0 h 635363"/>
              <a:gd name="connsiteX1" fmla="*/ 2514724 w 2620491"/>
              <a:gd name="connsiteY1" fmla="*/ 775 h 635363"/>
              <a:gd name="connsiteX2" fmla="*/ 2589513 w 2620491"/>
              <a:gd name="connsiteY2" fmla="*/ 31754 h 635363"/>
              <a:gd name="connsiteX3" fmla="*/ 2620491 w 2620491"/>
              <a:gd name="connsiteY3" fmla="*/ 106543 h 635363"/>
              <a:gd name="connsiteX4" fmla="*/ 2620491 w 2620491"/>
              <a:gd name="connsiteY4" fmla="*/ 635363 h 635363"/>
              <a:gd name="connsiteX5" fmla="*/ 2620491 w 2620491"/>
              <a:gd name="connsiteY5" fmla="*/ 635363 h 635363"/>
              <a:gd name="connsiteX6" fmla="*/ 2620491 w 2620491"/>
              <a:gd name="connsiteY6" fmla="*/ 635363 h 635363"/>
              <a:gd name="connsiteX7" fmla="*/ 0 w 2620491"/>
              <a:gd name="connsiteY7" fmla="*/ 635363 h 635363"/>
              <a:gd name="connsiteX8" fmla="*/ 0 w 2620491"/>
              <a:gd name="connsiteY8" fmla="*/ 635363 h 635363"/>
              <a:gd name="connsiteX9" fmla="*/ 0 w 2620491"/>
              <a:gd name="connsiteY9" fmla="*/ 635363 h 635363"/>
              <a:gd name="connsiteX10" fmla="*/ 184421 w 2620491"/>
              <a:gd name="connsiteY10" fmla="*/ 232222 h 635363"/>
              <a:gd name="connsiteX11" fmla="*/ 271362 w 2620491"/>
              <a:gd name="connsiteY11" fmla="*/ 50713 h 635363"/>
              <a:gd name="connsiteX12" fmla="*/ 401739 w 2620491"/>
              <a:gd name="connsiteY12" fmla="*/ 0 h 635363"/>
              <a:gd name="connsiteX0" fmla="*/ 461060 w 2679812"/>
              <a:gd name="connsiteY0" fmla="*/ 0 h 635363"/>
              <a:gd name="connsiteX1" fmla="*/ 2574045 w 2679812"/>
              <a:gd name="connsiteY1" fmla="*/ 775 h 635363"/>
              <a:gd name="connsiteX2" fmla="*/ 2648834 w 2679812"/>
              <a:gd name="connsiteY2" fmla="*/ 31754 h 635363"/>
              <a:gd name="connsiteX3" fmla="*/ 2679812 w 2679812"/>
              <a:gd name="connsiteY3" fmla="*/ 106543 h 635363"/>
              <a:gd name="connsiteX4" fmla="*/ 2679812 w 2679812"/>
              <a:gd name="connsiteY4" fmla="*/ 635363 h 635363"/>
              <a:gd name="connsiteX5" fmla="*/ 2679812 w 2679812"/>
              <a:gd name="connsiteY5" fmla="*/ 635363 h 635363"/>
              <a:gd name="connsiteX6" fmla="*/ 2679812 w 2679812"/>
              <a:gd name="connsiteY6" fmla="*/ 635363 h 635363"/>
              <a:gd name="connsiteX7" fmla="*/ 59321 w 2679812"/>
              <a:gd name="connsiteY7" fmla="*/ 635363 h 635363"/>
              <a:gd name="connsiteX8" fmla="*/ 59321 w 2679812"/>
              <a:gd name="connsiteY8" fmla="*/ 635363 h 635363"/>
              <a:gd name="connsiteX9" fmla="*/ 0 w 2679812"/>
              <a:gd name="connsiteY9" fmla="*/ 614348 h 635363"/>
              <a:gd name="connsiteX10" fmla="*/ 243742 w 2679812"/>
              <a:gd name="connsiteY10" fmla="*/ 232222 h 635363"/>
              <a:gd name="connsiteX11" fmla="*/ 330683 w 2679812"/>
              <a:gd name="connsiteY11" fmla="*/ 50713 h 635363"/>
              <a:gd name="connsiteX12" fmla="*/ 461060 w 2679812"/>
              <a:gd name="connsiteY12" fmla="*/ 0 h 635363"/>
              <a:gd name="connsiteX0" fmla="*/ 461060 w 2679812"/>
              <a:gd name="connsiteY0" fmla="*/ 0 h 635363"/>
              <a:gd name="connsiteX1" fmla="*/ 2574045 w 2679812"/>
              <a:gd name="connsiteY1" fmla="*/ 775 h 635363"/>
              <a:gd name="connsiteX2" fmla="*/ 2648834 w 2679812"/>
              <a:gd name="connsiteY2" fmla="*/ 31754 h 635363"/>
              <a:gd name="connsiteX3" fmla="*/ 2679812 w 2679812"/>
              <a:gd name="connsiteY3" fmla="*/ 106543 h 635363"/>
              <a:gd name="connsiteX4" fmla="*/ 2679812 w 2679812"/>
              <a:gd name="connsiteY4" fmla="*/ 635363 h 635363"/>
              <a:gd name="connsiteX5" fmla="*/ 2679812 w 2679812"/>
              <a:gd name="connsiteY5" fmla="*/ 635363 h 635363"/>
              <a:gd name="connsiteX6" fmla="*/ 2679812 w 2679812"/>
              <a:gd name="connsiteY6" fmla="*/ 635363 h 635363"/>
              <a:gd name="connsiteX7" fmla="*/ 59321 w 2679812"/>
              <a:gd name="connsiteY7" fmla="*/ 635363 h 635363"/>
              <a:gd name="connsiteX8" fmla="*/ 0 w 2679812"/>
              <a:gd name="connsiteY8" fmla="*/ 614348 h 635363"/>
              <a:gd name="connsiteX9" fmla="*/ 243742 w 2679812"/>
              <a:gd name="connsiteY9" fmla="*/ 232222 h 635363"/>
              <a:gd name="connsiteX10" fmla="*/ 330683 w 2679812"/>
              <a:gd name="connsiteY10" fmla="*/ 50713 h 635363"/>
              <a:gd name="connsiteX11" fmla="*/ 461060 w 2679812"/>
              <a:gd name="connsiteY11" fmla="*/ 0 h 635363"/>
              <a:gd name="connsiteX0" fmla="*/ 461060 w 2679812"/>
              <a:gd name="connsiteY0" fmla="*/ 0 h 635363"/>
              <a:gd name="connsiteX1" fmla="*/ 2574045 w 2679812"/>
              <a:gd name="connsiteY1" fmla="*/ 775 h 635363"/>
              <a:gd name="connsiteX2" fmla="*/ 2648834 w 2679812"/>
              <a:gd name="connsiteY2" fmla="*/ 31754 h 635363"/>
              <a:gd name="connsiteX3" fmla="*/ 2679812 w 2679812"/>
              <a:gd name="connsiteY3" fmla="*/ 106543 h 635363"/>
              <a:gd name="connsiteX4" fmla="*/ 2679812 w 2679812"/>
              <a:gd name="connsiteY4" fmla="*/ 635363 h 635363"/>
              <a:gd name="connsiteX5" fmla="*/ 2679812 w 2679812"/>
              <a:gd name="connsiteY5" fmla="*/ 635363 h 635363"/>
              <a:gd name="connsiteX6" fmla="*/ 2679812 w 2679812"/>
              <a:gd name="connsiteY6" fmla="*/ 635363 h 635363"/>
              <a:gd name="connsiteX7" fmla="*/ 0 w 2679812"/>
              <a:gd name="connsiteY7" fmla="*/ 614348 h 635363"/>
              <a:gd name="connsiteX8" fmla="*/ 243742 w 2679812"/>
              <a:gd name="connsiteY8" fmla="*/ 232222 h 635363"/>
              <a:gd name="connsiteX9" fmla="*/ 330683 w 2679812"/>
              <a:gd name="connsiteY9" fmla="*/ 50713 h 635363"/>
              <a:gd name="connsiteX10" fmla="*/ 461060 w 2679812"/>
              <a:gd name="connsiteY10" fmla="*/ 0 h 635363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43742 w 2679812"/>
              <a:gd name="connsiteY8" fmla="*/ 235835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43742 w 2679812"/>
              <a:gd name="connsiteY8" fmla="*/ 235835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43742 w 2679812"/>
              <a:gd name="connsiteY8" fmla="*/ 235835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35969 w 2679812"/>
              <a:gd name="connsiteY8" fmla="*/ 235700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14061 h 649424"/>
              <a:gd name="connsiteX1" fmla="*/ 2574045 w 2679812"/>
              <a:gd name="connsiteY1" fmla="*/ 14836 h 649424"/>
              <a:gd name="connsiteX2" fmla="*/ 2648834 w 2679812"/>
              <a:gd name="connsiteY2" fmla="*/ 45815 h 649424"/>
              <a:gd name="connsiteX3" fmla="*/ 2679812 w 2679812"/>
              <a:gd name="connsiteY3" fmla="*/ 120604 h 649424"/>
              <a:gd name="connsiteX4" fmla="*/ 2679812 w 2679812"/>
              <a:gd name="connsiteY4" fmla="*/ 649424 h 649424"/>
              <a:gd name="connsiteX5" fmla="*/ 2679812 w 2679812"/>
              <a:gd name="connsiteY5" fmla="*/ 649424 h 649424"/>
              <a:gd name="connsiteX6" fmla="*/ 2679812 w 2679812"/>
              <a:gd name="connsiteY6" fmla="*/ 649424 h 649424"/>
              <a:gd name="connsiteX7" fmla="*/ 0 w 2679812"/>
              <a:gd name="connsiteY7" fmla="*/ 628409 h 649424"/>
              <a:gd name="connsiteX8" fmla="*/ 235969 w 2679812"/>
              <a:gd name="connsiteY8" fmla="*/ 246148 h 649424"/>
              <a:gd name="connsiteX9" fmla="*/ 308747 w 2679812"/>
              <a:gd name="connsiteY9" fmla="*/ 99204 h 649424"/>
              <a:gd name="connsiteX10" fmla="*/ 461060 w 2679812"/>
              <a:gd name="connsiteY10" fmla="*/ 14061 h 649424"/>
              <a:gd name="connsiteX0" fmla="*/ 461060 w 2679812"/>
              <a:gd name="connsiteY0" fmla="*/ 2023 h 637386"/>
              <a:gd name="connsiteX1" fmla="*/ 2574045 w 2679812"/>
              <a:gd name="connsiteY1" fmla="*/ 2798 h 637386"/>
              <a:gd name="connsiteX2" fmla="*/ 2648834 w 2679812"/>
              <a:gd name="connsiteY2" fmla="*/ 33777 h 637386"/>
              <a:gd name="connsiteX3" fmla="*/ 2679812 w 2679812"/>
              <a:gd name="connsiteY3" fmla="*/ 108566 h 637386"/>
              <a:gd name="connsiteX4" fmla="*/ 2679812 w 2679812"/>
              <a:gd name="connsiteY4" fmla="*/ 637386 h 637386"/>
              <a:gd name="connsiteX5" fmla="*/ 2679812 w 2679812"/>
              <a:gd name="connsiteY5" fmla="*/ 637386 h 637386"/>
              <a:gd name="connsiteX6" fmla="*/ 2679812 w 2679812"/>
              <a:gd name="connsiteY6" fmla="*/ 637386 h 637386"/>
              <a:gd name="connsiteX7" fmla="*/ 0 w 2679812"/>
              <a:gd name="connsiteY7" fmla="*/ 616371 h 637386"/>
              <a:gd name="connsiteX8" fmla="*/ 235969 w 2679812"/>
              <a:gd name="connsiteY8" fmla="*/ 234110 h 637386"/>
              <a:gd name="connsiteX9" fmla="*/ 308747 w 2679812"/>
              <a:gd name="connsiteY9" fmla="*/ 87166 h 637386"/>
              <a:gd name="connsiteX10" fmla="*/ 461060 w 2679812"/>
              <a:gd name="connsiteY10" fmla="*/ 2023 h 637386"/>
              <a:gd name="connsiteX0" fmla="*/ 461060 w 2679812"/>
              <a:gd name="connsiteY0" fmla="*/ 2025 h 637388"/>
              <a:gd name="connsiteX1" fmla="*/ 2574045 w 2679812"/>
              <a:gd name="connsiteY1" fmla="*/ 2800 h 637388"/>
              <a:gd name="connsiteX2" fmla="*/ 2648834 w 2679812"/>
              <a:gd name="connsiteY2" fmla="*/ 33779 h 637388"/>
              <a:gd name="connsiteX3" fmla="*/ 2679812 w 2679812"/>
              <a:gd name="connsiteY3" fmla="*/ 108568 h 637388"/>
              <a:gd name="connsiteX4" fmla="*/ 2679812 w 2679812"/>
              <a:gd name="connsiteY4" fmla="*/ 637388 h 637388"/>
              <a:gd name="connsiteX5" fmla="*/ 2679812 w 2679812"/>
              <a:gd name="connsiteY5" fmla="*/ 637388 h 637388"/>
              <a:gd name="connsiteX6" fmla="*/ 2679812 w 2679812"/>
              <a:gd name="connsiteY6" fmla="*/ 637388 h 637388"/>
              <a:gd name="connsiteX7" fmla="*/ 0 w 2679812"/>
              <a:gd name="connsiteY7" fmla="*/ 616373 h 637388"/>
              <a:gd name="connsiteX8" fmla="*/ 235969 w 2679812"/>
              <a:gd name="connsiteY8" fmla="*/ 234112 h 637388"/>
              <a:gd name="connsiteX9" fmla="*/ 308747 w 2679812"/>
              <a:gd name="connsiteY9" fmla="*/ 87168 h 637388"/>
              <a:gd name="connsiteX10" fmla="*/ 461060 w 2679812"/>
              <a:gd name="connsiteY10" fmla="*/ 2025 h 637388"/>
              <a:gd name="connsiteX0" fmla="*/ 461060 w 2679812"/>
              <a:gd name="connsiteY0" fmla="*/ 2023 h 637386"/>
              <a:gd name="connsiteX1" fmla="*/ 2574045 w 2679812"/>
              <a:gd name="connsiteY1" fmla="*/ 2798 h 637386"/>
              <a:gd name="connsiteX2" fmla="*/ 2648834 w 2679812"/>
              <a:gd name="connsiteY2" fmla="*/ 33777 h 637386"/>
              <a:gd name="connsiteX3" fmla="*/ 2679812 w 2679812"/>
              <a:gd name="connsiteY3" fmla="*/ 108566 h 637386"/>
              <a:gd name="connsiteX4" fmla="*/ 2679812 w 2679812"/>
              <a:gd name="connsiteY4" fmla="*/ 637386 h 637386"/>
              <a:gd name="connsiteX5" fmla="*/ 2679812 w 2679812"/>
              <a:gd name="connsiteY5" fmla="*/ 637386 h 637386"/>
              <a:gd name="connsiteX6" fmla="*/ 2679812 w 2679812"/>
              <a:gd name="connsiteY6" fmla="*/ 637386 h 637386"/>
              <a:gd name="connsiteX7" fmla="*/ 0 w 2679812"/>
              <a:gd name="connsiteY7" fmla="*/ 616371 h 637386"/>
              <a:gd name="connsiteX8" fmla="*/ 235969 w 2679812"/>
              <a:gd name="connsiteY8" fmla="*/ 234110 h 637386"/>
              <a:gd name="connsiteX9" fmla="*/ 308747 w 2679812"/>
              <a:gd name="connsiteY9" fmla="*/ 87166 h 637386"/>
              <a:gd name="connsiteX10" fmla="*/ 461060 w 2679812"/>
              <a:gd name="connsiteY10" fmla="*/ 2023 h 637386"/>
              <a:gd name="connsiteX0" fmla="*/ 461060 w 2679812"/>
              <a:gd name="connsiteY0" fmla="*/ 2025 h 637388"/>
              <a:gd name="connsiteX1" fmla="*/ 2574045 w 2679812"/>
              <a:gd name="connsiteY1" fmla="*/ 2800 h 637388"/>
              <a:gd name="connsiteX2" fmla="*/ 2648834 w 2679812"/>
              <a:gd name="connsiteY2" fmla="*/ 33779 h 637388"/>
              <a:gd name="connsiteX3" fmla="*/ 2679812 w 2679812"/>
              <a:gd name="connsiteY3" fmla="*/ 108568 h 637388"/>
              <a:gd name="connsiteX4" fmla="*/ 2679812 w 2679812"/>
              <a:gd name="connsiteY4" fmla="*/ 637388 h 637388"/>
              <a:gd name="connsiteX5" fmla="*/ 2679812 w 2679812"/>
              <a:gd name="connsiteY5" fmla="*/ 637388 h 637388"/>
              <a:gd name="connsiteX6" fmla="*/ 2679812 w 2679812"/>
              <a:gd name="connsiteY6" fmla="*/ 637388 h 637388"/>
              <a:gd name="connsiteX7" fmla="*/ 0 w 2679812"/>
              <a:gd name="connsiteY7" fmla="*/ 616373 h 637388"/>
              <a:gd name="connsiteX8" fmla="*/ 235969 w 2679812"/>
              <a:gd name="connsiteY8" fmla="*/ 234112 h 637388"/>
              <a:gd name="connsiteX9" fmla="*/ 308747 w 2679812"/>
              <a:gd name="connsiteY9" fmla="*/ 87168 h 637388"/>
              <a:gd name="connsiteX10" fmla="*/ 461060 w 2679812"/>
              <a:gd name="connsiteY10" fmla="*/ 2025 h 637388"/>
              <a:gd name="connsiteX0" fmla="*/ 461060 w 2679812"/>
              <a:gd name="connsiteY0" fmla="*/ 2023 h 637386"/>
              <a:gd name="connsiteX1" fmla="*/ 2574045 w 2679812"/>
              <a:gd name="connsiteY1" fmla="*/ 2798 h 637386"/>
              <a:gd name="connsiteX2" fmla="*/ 2648834 w 2679812"/>
              <a:gd name="connsiteY2" fmla="*/ 33777 h 637386"/>
              <a:gd name="connsiteX3" fmla="*/ 2679812 w 2679812"/>
              <a:gd name="connsiteY3" fmla="*/ 108566 h 637386"/>
              <a:gd name="connsiteX4" fmla="*/ 2679812 w 2679812"/>
              <a:gd name="connsiteY4" fmla="*/ 637386 h 637386"/>
              <a:gd name="connsiteX5" fmla="*/ 2679812 w 2679812"/>
              <a:gd name="connsiteY5" fmla="*/ 637386 h 637386"/>
              <a:gd name="connsiteX6" fmla="*/ 2679812 w 2679812"/>
              <a:gd name="connsiteY6" fmla="*/ 637386 h 637386"/>
              <a:gd name="connsiteX7" fmla="*/ 0 w 2679812"/>
              <a:gd name="connsiteY7" fmla="*/ 616371 h 637386"/>
              <a:gd name="connsiteX8" fmla="*/ 235969 w 2679812"/>
              <a:gd name="connsiteY8" fmla="*/ 234110 h 637386"/>
              <a:gd name="connsiteX9" fmla="*/ 308747 w 2679812"/>
              <a:gd name="connsiteY9" fmla="*/ 87166 h 637386"/>
              <a:gd name="connsiteX10" fmla="*/ 461060 w 2679812"/>
              <a:gd name="connsiteY10" fmla="*/ 2023 h 637386"/>
              <a:gd name="connsiteX0" fmla="*/ 461060 w 2679812"/>
              <a:gd name="connsiteY0" fmla="*/ -1 h 635362"/>
              <a:gd name="connsiteX1" fmla="*/ 2574045 w 2679812"/>
              <a:gd name="connsiteY1" fmla="*/ 774 h 635362"/>
              <a:gd name="connsiteX2" fmla="*/ 2648834 w 2679812"/>
              <a:gd name="connsiteY2" fmla="*/ 31753 h 635362"/>
              <a:gd name="connsiteX3" fmla="*/ 2679812 w 2679812"/>
              <a:gd name="connsiteY3" fmla="*/ 106542 h 635362"/>
              <a:gd name="connsiteX4" fmla="*/ 2679812 w 2679812"/>
              <a:gd name="connsiteY4" fmla="*/ 635362 h 635362"/>
              <a:gd name="connsiteX5" fmla="*/ 2679812 w 2679812"/>
              <a:gd name="connsiteY5" fmla="*/ 635362 h 635362"/>
              <a:gd name="connsiteX6" fmla="*/ 2679812 w 2679812"/>
              <a:gd name="connsiteY6" fmla="*/ 635362 h 635362"/>
              <a:gd name="connsiteX7" fmla="*/ 0 w 2679812"/>
              <a:gd name="connsiteY7" fmla="*/ 614347 h 635362"/>
              <a:gd name="connsiteX8" fmla="*/ 235969 w 2679812"/>
              <a:gd name="connsiteY8" fmla="*/ 232086 h 635362"/>
              <a:gd name="connsiteX9" fmla="*/ 308747 w 2679812"/>
              <a:gd name="connsiteY9" fmla="*/ 85142 h 635362"/>
              <a:gd name="connsiteX10" fmla="*/ 461060 w 2679812"/>
              <a:gd name="connsiteY10" fmla="*/ -1 h 635362"/>
              <a:gd name="connsiteX0" fmla="*/ 461060 w 2679812"/>
              <a:gd name="connsiteY0" fmla="*/ 1 h 635364"/>
              <a:gd name="connsiteX1" fmla="*/ 2574045 w 2679812"/>
              <a:gd name="connsiteY1" fmla="*/ 776 h 635364"/>
              <a:gd name="connsiteX2" fmla="*/ 2648834 w 2679812"/>
              <a:gd name="connsiteY2" fmla="*/ 31755 h 635364"/>
              <a:gd name="connsiteX3" fmla="*/ 2679812 w 2679812"/>
              <a:gd name="connsiteY3" fmla="*/ 106544 h 635364"/>
              <a:gd name="connsiteX4" fmla="*/ 2679812 w 2679812"/>
              <a:gd name="connsiteY4" fmla="*/ 635364 h 635364"/>
              <a:gd name="connsiteX5" fmla="*/ 2679812 w 2679812"/>
              <a:gd name="connsiteY5" fmla="*/ 635364 h 635364"/>
              <a:gd name="connsiteX6" fmla="*/ 0 w 2679812"/>
              <a:gd name="connsiteY6" fmla="*/ 614349 h 635364"/>
              <a:gd name="connsiteX7" fmla="*/ 235969 w 2679812"/>
              <a:gd name="connsiteY7" fmla="*/ 232088 h 635364"/>
              <a:gd name="connsiteX8" fmla="*/ 308747 w 2679812"/>
              <a:gd name="connsiteY8" fmla="*/ 85144 h 635364"/>
              <a:gd name="connsiteX9" fmla="*/ 461060 w 2679812"/>
              <a:gd name="connsiteY9" fmla="*/ 1 h 635364"/>
              <a:gd name="connsiteX0" fmla="*/ 461060 w 2913910"/>
              <a:gd name="connsiteY0" fmla="*/ -1 h 635364"/>
              <a:gd name="connsiteX1" fmla="*/ 2574045 w 2913910"/>
              <a:gd name="connsiteY1" fmla="*/ 774 h 635364"/>
              <a:gd name="connsiteX2" fmla="*/ 2648834 w 2913910"/>
              <a:gd name="connsiteY2" fmla="*/ 31753 h 635364"/>
              <a:gd name="connsiteX3" fmla="*/ 2679812 w 2913910"/>
              <a:gd name="connsiteY3" fmla="*/ 106542 h 635364"/>
              <a:gd name="connsiteX4" fmla="*/ 2679812 w 2913910"/>
              <a:gd name="connsiteY4" fmla="*/ 635362 h 635364"/>
              <a:gd name="connsiteX5" fmla="*/ 2913910 w 2913910"/>
              <a:gd name="connsiteY5" fmla="*/ 635364 h 635364"/>
              <a:gd name="connsiteX6" fmla="*/ 0 w 2913910"/>
              <a:gd name="connsiteY6" fmla="*/ 614347 h 635364"/>
              <a:gd name="connsiteX7" fmla="*/ 235969 w 2913910"/>
              <a:gd name="connsiteY7" fmla="*/ 232086 h 635364"/>
              <a:gd name="connsiteX8" fmla="*/ 308747 w 2913910"/>
              <a:gd name="connsiteY8" fmla="*/ 85142 h 635364"/>
              <a:gd name="connsiteX9" fmla="*/ 461060 w 2913910"/>
              <a:gd name="connsiteY9" fmla="*/ -1 h 635364"/>
              <a:gd name="connsiteX0" fmla="*/ 461060 w 2913910"/>
              <a:gd name="connsiteY0" fmla="*/ 1 h 635366"/>
              <a:gd name="connsiteX1" fmla="*/ 2574045 w 2913910"/>
              <a:gd name="connsiteY1" fmla="*/ 776 h 635366"/>
              <a:gd name="connsiteX2" fmla="*/ 2648834 w 2913910"/>
              <a:gd name="connsiteY2" fmla="*/ 31755 h 635366"/>
              <a:gd name="connsiteX3" fmla="*/ 2679812 w 2913910"/>
              <a:gd name="connsiteY3" fmla="*/ 106544 h 635366"/>
              <a:gd name="connsiteX4" fmla="*/ 2913910 w 2913910"/>
              <a:gd name="connsiteY4" fmla="*/ 635366 h 635366"/>
              <a:gd name="connsiteX5" fmla="*/ 0 w 2913910"/>
              <a:gd name="connsiteY5" fmla="*/ 614349 h 635366"/>
              <a:gd name="connsiteX6" fmla="*/ 235969 w 2913910"/>
              <a:gd name="connsiteY6" fmla="*/ 232088 h 635366"/>
              <a:gd name="connsiteX7" fmla="*/ 308747 w 2913910"/>
              <a:gd name="connsiteY7" fmla="*/ 85144 h 635366"/>
              <a:gd name="connsiteX8" fmla="*/ 461060 w 2913910"/>
              <a:gd name="connsiteY8" fmla="*/ 1 h 635366"/>
              <a:gd name="connsiteX0" fmla="*/ 461060 w 2913910"/>
              <a:gd name="connsiteY0" fmla="*/ 2565 h 637930"/>
              <a:gd name="connsiteX1" fmla="*/ 2574045 w 2913910"/>
              <a:gd name="connsiteY1" fmla="*/ 3340 h 637930"/>
              <a:gd name="connsiteX2" fmla="*/ 2648834 w 2913910"/>
              <a:gd name="connsiteY2" fmla="*/ 34319 h 637930"/>
              <a:gd name="connsiteX3" fmla="*/ 2683857 w 2913910"/>
              <a:gd name="connsiteY3" fmla="*/ 209257 h 637930"/>
              <a:gd name="connsiteX4" fmla="*/ 2913910 w 2913910"/>
              <a:gd name="connsiteY4" fmla="*/ 637930 h 637930"/>
              <a:gd name="connsiteX5" fmla="*/ 0 w 2913910"/>
              <a:gd name="connsiteY5" fmla="*/ 616913 h 637930"/>
              <a:gd name="connsiteX6" fmla="*/ 235969 w 2913910"/>
              <a:gd name="connsiteY6" fmla="*/ 234652 h 637930"/>
              <a:gd name="connsiteX7" fmla="*/ 308747 w 2913910"/>
              <a:gd name="connsiteY7" fmla="*/ 87708 h 637930"/>
              <a:gd name="connsiteX8" fmla="*/ 461060 w 2913910"/>
              <a:gd name="connsiteY8" fmla="*/ 2565 h 63793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48834 w 2913910"/>
              <a:gd name="connsiteY2" fmla="*/ 35989 h 639600"/>
              <a:gd name="connsiteX3" fmla="*/ 2683857 w 2913910"/>
              <a:gd name="connsiteY3" fmla="*/ 210927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01389 w 2913910"/>
              <a:gd name="connsiteY2" fmla="*/ 37647 h 639600"/>
              <a:gd name="connsiteX3" fmla="*/ 2683857 w 2913910"/>
              <a:gd name="connsiteY3" fmla="*/ 210927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18283 h 653648"/>
              <a:gd name="connsiteX1" fmla="*/ 2492787 w 2913910"/>
              <a:gd name="connsiteY1" fmla="*/ 14048 h 653648"/>
              <a:gd name="connsiteX2" fmla="*/ 2601389 w 2913910"/>
              <a:gd name="connsiteY2" fmla="*/ 51695 h 653648"/>
              <a:gd name="connsiteX3" fmla="*/ 2711503 w 2913910"/>
              <a:gd name="connsiteY3" fmla="*/ 324216 h 653648"/>
              <a:gd name="connsiteX4" fmla="*/ 2913910 w 2913910"/>
              <a:gd name="connsiteY4" fmla="*/ 653648 h 653648"/>
              <a:gd name="connsiteX5" fmla="*/ 0 w 2913910"/>
              <a:gd name="connsiteY5" fmla="*/ 632631 h 653648"/>
              <a:gd name="connsiteX6" fmla="*/ 235969 w 2913910"/>
              <a:gd name="connsiteY6" fmla="*/ 250370 h 653648"/>
              <a:gd name="connsiteX7" fmla="*/ 308747 w 2913910"/>
              <a:gd name="connsiteY7" fmla="*/ 103426 h 653648"/>
              <a:gd name="connsiteX8" fmla="*/ 461060 w 2913910"/>
              <a:gd name="connsiteY8" fmla="*/ 18283 h 653648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29548 w 2913910"/>
              <a:gd name="connsiteY2" fmla="*/ 69610 h 639600"/>
              <a:gd name="connsiteX3" fmla="*/ 2711503 w 2913910"/>
              <a:gd name="connsiteY3" fmla="*/ 310168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29548 w 2913910"/>
              <a:gd name="connsiteY2" fmla="*/ 69610 h 639600"/>
              <a:gd name="connsiteX3" fmla="*/ 2711503 w 2913910"/>
              <a:gd name="connsiteY3" fmla="*/ 310168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29548 w 2913910"/>
              <a:gd name="connsiteY2" fmla="*/ 69610 h 639600"/>
              <a:gd name="connsiteX3" fmla="*/ 2711503 w 2913910"/>
              <a:gd name="connsiteY3" fmla="*/ 310168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0 h 635365"/>
              <a:gd name="connsiteX1" fmla="*/ 2487647 w 2913910"/>
              <a:gd name="connsiteY1" fmla="*/ 9694 h 635365"/>
              <a:gd name="connsiteX2" fmla="*/ 2629548 w 2913910"/>
              <a:gd name="connsiteY2" fmla="*/ 65375 h 635365"/>
              <a:gd name="connsiteX3" fmla="*/ 2711503 w 2913910"/>
              <a:gd name="connsiteY3" fmla="*/ 305933 h 635365"/>
              <a:gd name="connsiteX4" fmla="*/ 2913910 w 2913910"/>
              <a:gd name="connsiteY4" fmla="*/ 635365 h 635365"/>
              <a:gd name="connsiteX5" fmla="*/ 0 w 2913910"/>
              <a:gd name="connsiteY5" fmla="*/ 614348 h 635365"/>
              <a:gd name="connsiteX6" fmla="*/ 235969 w 2913910"/>
              <a:gd name="connsiteY6" fmla="*/ 232087 h 635365"/>
              <a:gd name="connsiteX7" fmla="*/ 308747 w 2913910"/>
              <a:gd name="connsiteY7" fmla="*/ 85143 h 635365"/>
              <a:gd name="connsiteX8" fmla="*/ 461060 w 2913910"/>
              <a:gd name="connsiteY8" fmla="*/ 0 h 635365"/>
              <a:gd name="connsiteX0" fmla="*/ 461060 w 2939499"/>
              <a:gd name="connsiteY0" fmla="*/ 0 h 636273"/>
              <a:gd name="connsiteX1" fmla="*/ 2487647 w 2939499"/>
              <a:gd name="connsiteY1" fmla="*/ 9694 h 636273"/>
              <a:gd name="connsiteX2" fmla="*/ 2629548 w 2939499"/>
              <a:gd name="connsiteY2" fmla="*/ 65375 h 636273"/>
              <a:gd name="connsiteX3" fmla="*/ 2711503 w 2939499"/>
              <a:gd name="connsiteY3" fmla="*/ 305933 h 636273"/>
              <a:gd name="connsiteX4" fmla="*/ 2939499 w 2939499"/>
              <a:gd name="connsiteY4" fmla="*/ 636273 h 636273"/>
              <a:gd name="connsiteX5" fmla="*/ 0 w 2939499"/>
              <a:gd name="connsiteY5" fmla="*/ 614348 h 636273"/>
              <a:gd name="connsiteX6" fmla="*/ 235969 w 2939499"/>
              <a:gd name="connsiteY6" fmla="*/ 232087 h 636273"/>
              <a:gd name="connsiteX7" fmla="*/ 308747 w 2939499"/>
              <a:gd name="connsiteY7" fmla="*/ 85143 h 636273"/>
              <a:gd name="connsiteX8" fmla="*/ 461060 w 2939499"/>
              <a:gd name="connsiteY8" fmla="*/ 0 h 636273"/>
              <a:gd name="connsiteX0" fmla="*/ 461060 w 2939499"/>
              <a:gd name="connsiteY0" fmla="*/ 0 h 636273"/>
              <a:gd name="connsiteX1" fmla="*/ 2487647 w 2939499"/>
              <a:gd name="connsiteY1" fmla="*/ 9694 h 636273"/>
              <a:gd name="connsiteX2" fmla="*/ 2629548 w 2939499"/>
              <a:gd name="connsiteY2" fmla="*/ 65375 h 636273"/>
              <a:gd name="connsiteX3" fmla="*/ 2711503 w 2939499"/>
              <a:gd name="connsiteY3" fmla="*/ 305933 h 636273"/>
              <a:gd name="connsiteX4" fmla="*/ 2939499 w 2939499"/>
              <a:gd name="connsiteY4" fmla="*/ 636273 h 636273"/>
              <a:gd name="connsiteX5" fmla="*/ 0 w 2939499"/>
              <a:gd name="connsiteY5" fmla="*/ 614348 h 636273"/>
              <a:gd name="connsiteX6" fmla="*/ 235969 w 2939499"/>
              <a:gd name="connsiteY6" fmla="*/ 232087 h 636273"/>
              <a:gd name="connsiteX7" fmla="*/ 308747 w 2939499"/>
              <a:gd name="connsiteY7" fmla="*/ 85143 h 636273"/>
              <a:gd name="connsiteX8" fmla="*/ 461060 w 2939499"/>
              <a:gd name="connsiteY8" fmla="*/ 0 h 636273"/>
              <a:gd name="connsiteX0" fmla="*/ 461060 w 2939499"/>
              <a:gd name="connsiteY0" fmla="*/ 0 h 636273"/>
              <a:gd name="connsiteX1" fmla="*/ 2487647 w 2939499"/>
              <a:gd name="connsiteY1" fmla="*/ 9694 h 636273"/>
              <a:gd name="connsiteX2" fmla="*/ 2629548 w 2939499"/>
              <a:gd name="connsiteY2" fmla="*/ 65375 h 636273"/>
              <a:gd name="connsiteX3" fmla="*/ 2711503 w 2939499"/>
              <a:gd name="connsiteY3" fmla="*/ 305933 h 636273"/>
              <a:gd name="connsiteX4" fmla="*/ 2939499 w 2939499"/>
              <a:gd name="connsiteY4" fmla="*/ 636273 h 636273"/>
              <a:gd name="connsiteX5" fmla="*/ 0 w 2939499"/>
              <a:gd name="connsiteY5" fmla="*/ 614348 h 636273"/>
              <a:gd name="connsiteX6" fmla="*/ 235969 w 2939499"/>
              <a:gd name="connsiteY6" fmla="*/ 232087 h 636273"/>
              <a:gd name="connsiteX7" fmla="*/ 308747 w 2939499"/>
              <a:gd name="connsiteY7" fmla="*/ 85143 h 636273"/>
              <a:gd name="connsiteX8" fmla="*/ 461060 w 2939499"/>
              <a:gd name="connsiteY8" fmla="*/ 0 h 636273"/>
              <a:gd name="connsiteX0" fmla="*/ 461060 w 2956507"/>
              <a:gd name="connsiteY0" fmla="*/ 0 h 633392"/>
              <a:gd name="connsiteX1" fmla="*/ 2487647 w 2956507"/>
              <a:gd name="connsiteY1" fmla="*/ 9694 h 633392"/>
              <a:gd name="connsiteX2" fmla="*/ 2629548 w 2956507"/>
              <a:gd name="connsiteY2" fmla="*/ 65375 h 633392"/>
              <a:gd name="connsiteX3" fmla="*/ 2711503 w 2956507"/>
              <a:gd name="connsiteY3" fmla="*/ 305933 h 633392"/>
              <a:gd name="connsiteX4" fmla="*/ 2956507 w 2956507"/>
              <a:gd name="connsiteY4" fmla="*/ 633392 h 633392"/>
              <a:gd name="connsiteX5" fmla="*/ 0 w 2956507"/>
              <a:gd name="connsiteY5" fmla="*/ 614348 h 633392"/>
              <a:gd name="connsiteX6" fmla="*/ 235969 w 2956507"/>
              <a:gd name="connsiteY6" fmla="*/ 232087 h 633392"/>
              <a:gd name="connsiteX7" fmla="*/ 308747 w 2956507"/>
              <a:gd name="connsiteY7" fmla="*/ 85143 h 633392"/>
              <a:gd name="connsiteX8" fmla="*/ 461060 w 2956507"/>
              <a:gd name="connsiteY8" fmla="*/ 0 h 633392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72953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72953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3419 h 629236"/>
              <a:gd name="connsiteX1" fmla="*/ 2480221 w 2950071"/>
              <a:gd name="connsiteY1" fmla="*/ 0 h 629236"/>
              <a:gd name="connsiteX2" fmla="*/ 2629548 w 2950071"/>
              <a:gd name="connsiteY2" fmla="*/ 76372 h 629236"/>
              <a:gd name="connsiteX3" fmla="*/ 2711503 w 2950071"/>
              <a:gd name="connsiteY3" fmla="*/ 309352 h 629236"/>
              <a:gd name="connsiteX4" fmla="*/ 2950071 w 2950071"/>
              <a:gd name="connsiteY4" fmla="*/ 629236 h 629236"/>
              <a:gd name="connsiteX5" fmla="*/ 0 w 2950071"/>
              <a:gd name="connsiteY5" fmla="*/ 617767 h 629236"/>
              <a:gd name="connsiteX6" fmla="*/ 235969 w 2950071"/>
              <a:gd name="connsiteY6" fmla="*/ 235506 h 629236"/>
              <a:gd name="connsiteX7" fmla="*/ 308747 w 2950071"/>
              <a:gd name="connsiteY7" fmla="*/ 88562 h 629236"/>
              <a:gd name="connsiteX8" fmla="*/ 461060 w 2950071"/>
              <a:gd name="connsiteY8" fmla="*/ 3419 h 629236"/>
              <a:gd name="connsiteX0" fmla="*/ 461060 w 2950071"/>
              <a:gd name="connsiteY0" fmla="*/ 0 h 625817"/>
              <a:gd name="connsiteX1" fmla="*/ 2480221 w 2950071"/>
              <a:gd name="connsiteY1" fmla="*/ 9691 h 625817"/>
              <a:gd name="connsiteX2" fmla="*/ 2629548 w 2950071"/>
              <a:gd name="connsiteY2" fmla="*/ 72953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3422 h 629239"/>
              <a:gd name="connsiteX1" fmla="*/ 2480221 w 2950071"/>
              <a:gd name="connsiteY1" fmla="*/ 0 h 629239"/>
              <a:gd name="connsiteX2" fmla="*/ 2629548 w 2950071"/>
              <a:gd name="connsiteY2" fmla="*/ 76375 h 629239"/>
              <a:gd name="connsiteX3" fmla="*/ 2711503 w 2950071"/>
              <a:gd name="connsiteY3" fmla="*/ 309355 h 629239"/>
              <a:gd name="connsiteX4" fmla="*/ 2950071 w 2950071"/>
              <a:gd name="connsiteY4" fmla="*/ 629239 h 629239"/>
              <a:gd name="connsiteX5" fmla="*/ 0 w 2950071"/>
              <a:gd name="connsiteY5" fmla="*/ 617770 h 629239"/>
              <a:gd name="connsiteX6" fmla="*/ 235969 w 2950071"/>
              <a:gd name="connsiteY6" fmla="*/ 235509 h 629239"/>
              <a:gd name="connsiteX7" fmla="*/ 308747 w 2950071"/>
              <a:gd name="connsiteY7" fmla="*/ 88565 h 629239"/>
              <a:gd name="connsiteX8" fmla="*/ 461060 w 2950071"/>
              <a:gd name="connsiteY8" fmla="*/ 3422 h 629239"/>
              <a:gd name="connsiteX0" fmla="*/ 464774 w 2950071"/>
              <a:gd name="connsiteY0" fmla="*/ 0 h 632372"/>
              <a:gd name="connsiteX1" fmla="*/ 2480221 w 2950071"/>
              <a:gd name="connsiteY1" fmla="*/ 3133 h 632372"/>
              <a:gd name="connsiteX2" fmla="*/ 2629548 w 2950071"/>
              <a:gd name="connsiteY2" fmla="*/ 79508 h 632372"/>
              <a:gd name="connsiteX3" fmla="*/ 2711503 w 2950071"/>
              <a:gd name="connsiteY3" fmla="*/ 312488 h 632372"/>
              <a:gd name="connsiteX4" fmla="*/ 2950071 w 2950071"/>
              <a:gd name="connsiteY4" fmla="*/ 632372 h 632372"/>
              <a:gd name="connsiteX5" fmla="*/ 0 w 2950071"/>
              <a:gd name="connsiteY5" fmla="*/ 620903 h 632372"/>
              <a:gd name="connsiteX6" fmla="*/ 235969 w 2950071"/>
              <a:gd name="connsiteY6" fmla="*/ 238642 h 632372"/>
              <a:gd name="connsiteX7" fmla="*/ 308747 w 2950071"/>
              <a:gd name="connsiteY7" fmla="*/ 91698 h 632372"/>
              <a:gd name="connsiteX8" fmla="*/ 464774 w 2950071"/>
              <a:gd name="connsiteY8" fmla="*/ 0 h 632372"/>
              <a:gd name="connsiteX0" fmla="*/ 472201 w 2957498"/>
              <a:gd name="connsiteY0" fmla="*/ 0 h 632372"/>
              <a:gd name="connsiteX1" fmla="*/ 2487648 w 2957498"/>
              <a:gd name="connsiteY1" fmla="*/ 3133 h 632372"/>
              <a:gd name="connsiteX2" fmla="*/ 2636975 w 2957498"/>
              <a:gd name="connsiteY2" fmla="*/ 79508 h 632372"/>
              <a:gd name="connsiteX3" fmla="*/ 2718930 w 2957498"/>
              <a:gd name="connsiteY3" fmla="*/ 312488 h 632372"/>
              <a:gd name="connsiteX4" fmla="*/ 2957498 w 2957498"/>
              <a:gd name="connsiteY4" fmla="*/ 632372 h 632372"/>
              <a:gd name="connsiteX5" fmla="*/ 0 w 2957498"/>
              <a:gd name="connsiteY5" fmla="*/ 627458 h 632372"/>
              <a:gd name="connsiteX6" fmla="*/ 243396 w 2957498"/>
              <a:gd name="connsiteY6" fmla="*/ 238642 h 632372"/>
              <a:gd name="connsiteX7" fmla="*/ 316174 w 2957498"/>
              <a:gd name="connsiteY7" fmla="*/ 91698 h 632372"/>
              <a:gd name="connsiteX8" fmla="*/ 472201 w 2957498"/>
              <a:gd name="connsiteY8" fmla="*/ 0 h 632372"/>
              <a:gd name="connsiteX0" fmla="*/ 475914 w 2961211"/>
              <a:gd name="connsiteY0" fmla="*/ 0 h 632372"/>
              <a:gd name="connsiteX1" fmla="*/ 2491361 w 2961211"/>
              <a:gd name="connsiteY1" fmla="*/ 3133 h 632372"/>
              <a:gd name="connsiteX2" fmla="*/ 2640688 w 2961211"/>
              <a:gd name="connsiteY2" fmla="*/ 79508 h 632372"/>
              <a:gd name="connsiteX3" fmla="*/ 2722643 w 2961211"/>
              <a:gd name="connsiteY3" fmla="*/ 312488 h 632372"/>
              <a:gd name="connsiteX4" fmla="*/ 2961211 w 2961211"/>
              <a:gd name="connsiteY4" fmla="*/ 632372 h 632372"/>
              <a:gd name="connsiteX5" fmla="*/ 0 w 2961211"/>
              <a:gd name="connsiteY5" fmla="*/ 627458 h 632372"/>
              <a:gd name="connsiteX6" fmla="*/ 247109 w 2961211"/>
              <a:gd name="connsiteY6" fmla="*/ 238642 h 632372"/>
              <a:gd name="connsiteX7" fmla="*/ 319887 w 2961211"/>
              <a:gd name="connsiteY7" fmla="*/ 91698 h 632372"/>
              <a:gd name="connsiteX8" fmla="*/ 475914 w 2961211"/>
              <a:gd name="connsiteY8" fmla="*/ 0 h 632372"/>
              <a:gd name="connsiteX0" fmla="*/ 475914 w 2961211"/>
              <a:gd name="connsiteY0" fmla="*/ 0 h 632372"/>
              <a:gd name="connsiteX1" fmla="*/ 2491361 w 2961211"/>
              <a:gd name="connsiteY1" fmla="*/ 3133 h 632372"/>
              <a:gd name="connsiteX2" fmla="*/ 2640688 w 2961211"/>
              <a:gd name="connsiteY2" fmla="*/ 79508 h 632372"/>
              <a:gd name="connsiteX3" fmla="*/ 2722643 w 2961211"/>
              <a:gd name="connsiteY3" fmla="*/ 312488 h 632372"/>
              <a:gd name="connsiteX4" fmla="*/ 2961211 w 2961211"/>
              <a:gd name="connsiteY4" fmla="*/ 632372 h 632372"/>
              <a:gd name="connsiteX5" fmla="*/ 0 w 2961211"/>
              <a:gd name="connsiteY5" fmla="*/ 627458 h 632372"/>
              <a:gd name="connsiteX6" fmla="*/ 247109 w 2961211"/>
              <a:gd name="connsiteY6" fmla="*/ 238642 h 632372"/>
              <a:gd name="connsiteX7" fmla="*/ 319887 w 2961211"/>
              <a:gd name="connsiteY7" fmla="*/ 91698 h 632372"/>
              <a:gd name="connsiteX8" fmla="*/ 475914 w 2961211"/>
              <a:gd name="connsiteY8" fmla="*/ 0 h 632372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47109 w 2961211"/>
              <a:gd name="connsiteY6" fmla="*/ 238642 h 634013"/>
              <a:gd name="connsiteX7" fmla="*/ 319887 w 2961211"/>
              <a:gd name="connsiteY7" fmla="*/ 91698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47109 w 2961211"/>
              <a:gd name="connsiteY6" fmla="*/ 238642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35934 w 2961211"/>
              <a:gd name="connsiteY6" fmla="*/ 242588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35934 w 2961211"/>
              <a:gd name="connsiteY6" fmla="*/ 242588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35934 w 2961211"/>
              <a:gd name="connsiteY6" fmla="*/ 242588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75914 w 2961211"/>
              <a:gd name="connsiteY0" fmla="*/ 798 h 634811"/>
              <a:gd name="connsiteX1" fmla="*/ 1716261 w 2961211"/>
              <a:gd name="connsiteY1" fmla="*/ 0 h 634811"/>
              <a:gd name="connsiteX2" fmla="*/ 2491361 w 2961211"/>
              <a:gd name="connsiteY2" fmla="*/ 3931 h 634811"/>
              <a:gd name="connsiteX3" fmla="*/ 2640688 w 2961211"/>
              <a:gd name="connsiteY3" fmla="*/ 80306 h 634811"/>
              <a:gd name="connsiteX4" fmla="*/ 2722643 w 2961211"/>
              <a:gd name="connsiteY4" fmla="*/ 313286 h 634811"/>
              <a:gd name="connsiteX5" fmla="*/ 2961211 w 2961211"/>
              <a:gd name="connsiteY5" fmla="*/ 633170 h 634811"/>
              <a:gd name="connsiteX6" fmla="*/ 0 w 2961211"/>
              <a:gd name="connsiteY6" fmla="*/ 634811 h 634811"/>
              <a:gd name="connsiteX7" fmla="*/ 235934 w 2961211"/>
              <a:gd name="connsiteY7" fmla="*/ 243386 h 634811"/>
              <a:gd name="connsiteX8" fmla="*/ 319386 w 2961211"/>
              <a:gd name="connsiteY8" fmla="*/ 75793 h 634811"/>
              <a:gd name="connsiteX9" fmla="*/ 475914 w 2961211"/>
              <a:gd name="connsiteY9" fmla="*/ 798 h 634811"/>
              <a:gd name="connsiteX0" fmla="*/ 475914 w 3164850"/>
              <a:gd name="connsiteY0" fmla="*/ 798 h 638386"/>
              <a:gd name="connsiteX1" fmla="*/ 1716261 w 3164850"/>
              <a:gd name="connsiteY1" fmla="*/ 0 h 638386"/>
              <a:gd name="connsiteX2" fmla="*/ 2491361 w 3164850"/>
              <a:gd name="connsiteY2" fmla="*/ 3931 h 638386"/>
              <a:gd name="connsiteX3" fmla="*/ 2640688 w 3164850"/>
              <a:gd name="connsiteY3" fmla="*/ 80306 h 638386"/>
              <a:gd name="connsiteX4" fmla="*/ 2722643 w 3164850"/>
              <a:gd name="connsiteY4" fmla="*/ 313286 h 638386"/>
              <a:gd name="connsiteX5" fmla="*/ 2961211 w 3164850"/>
              <a:gd name="connsiteY5" fmla="*/ 633170 h 638386"/>
              <a:gd name="connsiteX6" fmla="*/ 1500807 w 3164850"/>
              <a:gd name="connsiteY6" fmla="*/ 638386 h 638386"/>
              <a:gd name="connsiteX7" fmla="*/ 0 w 3164850"/>
              <a:gd name="connsiteY7" fmla="*/ 634811 h 638386"/>
              <a:gd name="connsiteX8" fmla="*/ 235934 w 3164850"/>
              <a:gd name="connsiteY8" fmla="*/ 243386 h 638386"/>
              <a:gd name="connsiteX9" fmla="*/ 319386 w 3164850"/>
              <a:gd name="connsiteY9" fmla="*/ 75793 h 638386"/>
              <a:gd name="connsiteX10" fmla="*/ 475914 w 3164850"/>
              <a:gd name="connsiteY10" fmla="*/ 798 h 638386"/>
              <a:gd name="connsiteX0" fmla="*/ 475914 w 2961211"/>
              <a:gd name="connsiteY0" fmla="*/ 798 h 638386"/>
              <a:gd name="connsiteX1" fmla="*/ 1716261 w 2961211"/>
              <a:gd name="connsiteY1" fmla="*/ 0 h 638386"/>
              <a:gd name="connsiteX2" fmla="*/ 2491361 w 2961211"/>
              <a:gd name="connsiteY2" fmla="*/ 3931 h 638386"/>
              <a:gd name="connsiteX3" fmla="*/ 2640688 w 2961211"/>
              <a:gd name="connsiteY3" fmla="*/ 80306 h 638386"/>
              <a:gd name="connsiteX4" fmla="*/ 2722643 w 2961211"/>
              <a:gd name="connsiteY4" fmla="*/ 313286 h 638386"/>
              <a:gd name="connsiteX5" fmla="*/ 2961211 w 2961211"/>
              <a:gd name="connsiteY5" fmla="*/ 633170 h 638386"/>
              <a:gd name="connsiteX6" fmla="*/ 1500807 w 2961211"/>
              <a:gd name="connsiteY6" fmla="*/ 638386 h 638386"/>
              <a:gd name="connsiteX7" fmla="*/ 0 w 2961211"/>
              <a:gd name="connsiteY7" fmla="*/ 634811 h 638386"/>
              <a:gd name="connsiteX8" fmla="*/ 235934 w 2961211"/>
              <a:gd name="connsiteY8" fmla="*/ 243386 h 638386"/>
              <a:gd name="connsiteX9" fmla="*/ 319386 w 2961211"/>
              <a:gd name="connsiteY9" fmla="*/ 75793 h 638386"/>
              <a:gd name="connsiteX10" fmla="*/ 475914 w 2961211"/>
              <a:gd name="connsiteY10" fmla="*/ 798 h 638386"/>
              <a:gd name="connsiteX0" fmla="*/ 475914 w 2961211"/>
              <a:gd name="connsiteY0" fmla="*/ 798 h 638386"/>
              <a:gd name="connsiteX1" fmla="*/ 1716261 w 2961211"/>
              <a:gd name="connsiteY1" fmla="*/ 0 h 638386"/>
              <a:gd name="connsiteX2" fmla="*/ 2491361 w 2961211"/>
              <a:gd name="connsiteY2" fmla="*/ 3931 h 638386"/>
              <a:gd name="connsiteX3" fmla="*/ 2640688 w 2961211"/>
              <a:gd name="connsiteY3" fmla="*/ 80306 h 638386"/>
              <a:gd name="connsiteX4" fmla="*/ 2722643 w 2961211"/>
              <a:gd name="connsiteY4" fmla="*/ 313286 h 638386"/>
              <a:gd name="connsiteX5" fmla="*/ 2961211 w 2961211"/>
              <a:gd name="connsiteY5" fmla="*/ 633170 h 638386"/>
              <a:gd name="connsiteX6" fmla="*/ 1500807 w 2961211"/>
              <a:gd name="connsiteY6" fmla="*/ 638386 h 638386"/>
              <a:gd name="connsiteX7" fmla="*/ 0 w 2961211"/>
              <a:gd name="connsiteY7" fmla="*/ 634811 h 638386"/>
              <a:gd name="connsiteX8" fmla="*/ 235934 w 2961211"/>
              <a:gd name="connsiteY8" fmla="*/ 243386 h 638386"/>
              <a:gd name="connsiteX9" fmla="*/ 475914 w 2961211"/>
              <a:gd name="connsiteY9" fmla="*/ 798 h 638386"/>
              <a:gd name="connsiteX0" fmla="*/ 286043 w 3011320"/>
              <a:gd name="connsiteY0" fmla="*/ 243386 h 638386"/>
              <a:gd name="connsiteX1" fmla="*/ 1766370 w 3011320"/>
              <a:gd name="connsiteY1" fmla="*/ 0 h 638386"/>
              <a:gd name="connsiteX2" fmla="*/ 2541470 w 3011320"/>
              <a:gd name="connsiteY2" fmla="*/ 3931 h 638386"/>
              <a:gd name="connsiteX3" fmla="*/ 2690797 w 3011320"/>
              <a:gd name="connsiteY3" fmla="*/ 80306 h 638386"/>
              <a:gd name="connsiteX4" fmla="*/ 2772752 w 3011320"/>
              <a:gd name="connsiteY4" fmla="*/ 313286 h 638386"/>
              <a:gd name="connsiteX5" fmla="*/ 3011320 w 3011320"/>
              <a:gd name="connsiteY5" fmla="*/ 633170 h 638386"/>
              <a:gd name="connsiteX6" fmla="*/ 1550916 w 3011320"/>
              <a:gd name="connsiteY6" fmla="*/ 638386 h 638386"/>
              <a:gd name="connsiteX7" fmla="*/ 50109 w 3011320"/>
              <a:gd name="connsiteY7" fmla="*/ 634811 h 638386"/>
              <a:gd name="connsiteX8" fmla="*/ 286043 w 3011320"/>
              <a:gd name="connsiteY8" fmla="*/ 243386 h 638386"/>
              <a:gd name="connsiteX0" fmla="*/ 0 w 2961211"/>
              <a:gd name="connsiteY0" fmla="*/ 634811 h 638386"/>
              <a:gd name="connsiteX1" fmla="*/ 1716261 w 2961211"/>
              <a:gd name="connsiteY1" fmla="*/ 0 h 638386"/>
              <a:gd name="connsiteX2" fmla="*/ 2491361 w 2961211"/>
              <a:gd name="connsiteY2" fmla="*/ 3931 h 638386"/>
              <a:gd name="connsiteX3" fmla="*/ 2640688 w 2961211"/>
              <a:gd name="connsiteY3" fmla="*/ 80306 h 638386"/>
              <a:gd name="connsiteX4" fmla="*/ 2722643 w 2961211"/>
              <a:gd name="connsiteY4" fmla="*/ 313286 h 638386"/>
              <a:gd name="connsiteX5" fmla="*/ 2961211 w 2961211"/>
              <a:gd name="connsiteY5" fmla="*/ 633170 h 638386"/>
              <a:gd name="connsiteX6" fmla="*/ 1500807 w 2961211"/>
              <a:gd name="connsiteY6" fmla="*/ 638386 h 638386"/>
              <a:gd name="connsiteX7" fmla="*/ 0 w 2961211"/>
              <a:gd name="connsiteY7" fmla="*/ 634811 h 638386"/>
              <a:gd name="connsiteX0" fmla="*/ 0 w 1460404"/>
              <a:gd name="connsiteY0" fmla="*/ 638386 h 638386"/>
              <a:gd name="connsiteX1" fmla="*/ 215454 w 1460404"/>
              <a:gd name="connsiteY1" fmla="*/ 0 h 638386"/>
              <a:gd name="connsiteX2" fmla="*/ 990554 w 1460404"/>
              <a:gd name="connsiteY2" fmla="*/ 3931 h 638386"/>
              <a:gd name="connsiteX3" fmla="*/ 1139881 w 1460404"/>
              <a:gd name="connsiteY3" fmla="*/ 80306 h 638386"/>
              <a:gd name="connsiteX4" fmla="*/ 1221836 w 1460404"/>
              <a:gd name="connsiteY4" fmla="*/ 313286 h 638386"/>
              <a:gd name="connsiteX5" fmla="*/ 1460404 w 1460404"/>
              <a:gd name="connsiteY5" fmla="*/ 633170 h 638386"/>
              <a:gd name="connsiteX6" fmla="*/ 0 w 1460404"/>
              <a:gd name="connsiteY6" fmla="*/ 638386 h 638386"/>
              <a:gd name="connsiteX0" fmla="*/ 0 w 1494468"/>
              <a:gd name="connsiteY0" fmla="*/ 642133 h 642132"/>
              <a:gd name="connsiteX1" fmla="*/ 249518 w 1494468"/>
              <a:gd name="connsiteY1" fmla="*/ 0 h 642132"/>
              <a:gd name="connsiteX2" fmla="*/ 1024618 w 1494468"/>
              <a:gd name="connsiteY2" fmla="*/ 3931 h 642132"/>
              <a:gd name="connsiteX3" fmla="*/ 1173945 w 1494468"/>
              <a:gd name="connsiteY3" fmla="*/ 80306 h 642132"/>
              <a:gd name="connsiteX4" fmla="*/ 1255900 w 1494468"/>
              <a:gd name="connsiteY4" fmla="*/ 313286 h 642132"/>
              <a:gd name="connsiteX5" fmla="*/ 1494468 w 1494468"/>
              <a:gd name="connsiteY5" fmla="*/ 633170 h 642132"/>
              <a:gd name="connsiteX6" fmla="*/ 0 w 1494468"/>
              <a:gd name="connsiteY6" fmla="*/ 642133 h 642132"/>
              <a:gd name="connsiteX0" fmla="*/ 0 w 1494468"/>
              <a:gd name="connsiteY0" fmla="*/ 644002 h 644001"/>
              <a:gd name="connsiteX1" fmla="*/ 217302 w 1494468"/>
              <a:gd name="connsiteY1" fmla="*/ 0 h 644001"/>
              <a:gd name="connsiteX2" fmla="*/ 1024618 w 1494468"/>
              <a:gd name="connsiteY2" fmla="*/ 5800 h 644001"/>
              <a:gd name="connsiteX3" fmla="*/ 1173945 w 1494468"/>
              <a:gd name="connsiteY3" fmla="*/ 82175 h 644001"/>
              <a:gd name="connsiteX4" fmla="*/ 1255900 w 1494468"/>
              <a:gd name="connsiteY4" fmla="*/ 315155 h 644001"/>
              <a:gd name="connsiteX5" fmla="*/ 1494468 w 1494468"/>
              <a:gd name="connsiteY5" fmla="*/ 635039 h 644001"/>
              <a:gd name="connsiteX6" fmla="*/ 0 w 1494468"/>
              <a:gd name="connsiteY6" fmla="*/ 644002 h 64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94468" h="644001">
                <a:moveTo>
                  <a:pt x="0" y="644002"/>
                </a:moveTo>
                <a:lnTo>
                  <a:pt x="217302" y="0"/>
                </a:lnTo>
                <a:lnTo>
                  <a:pt x="1024618" y="5800"/>
                </a:lnTo>
                <a:cubicBezTo>
                  <a:pt x="1086082" y="3757"/>
                  <a:pt x="1135398" y="30616"/>
                  <a:pt x="1173945" y="82175"/>
                </a:cubicBezTo>
                <a:cubicBezTo>
                  <a:pt x="1212492" y="133734"/>
                  <a:pt x="1232271" y="235125"/>
                  <a:pt x="1255900" y="315155"/>
                </a:cubicBezTo>
                <a:cubicBezTo>
                  <a:pt x="1279529" y="395185"/>
                  <a:pt x="1312738" y="636208"/>
                  <a:pt x="1494468" y="635039"/>
                </a:cubicBezTo>
                <a:lnTo>
                  <a:pt x="0" y="644002"/>
                </a:lnTo>
                <a:close/>
              </a:path>
            </a:pathLst>
          </a:custGeom>
          <a:gradFill flip="none" rotWithShape="1">
            <a:gsLst>
              <a:gs pos="0">
                <a:schemeClr val="accent2"/>
              </a:gs>
              <a:gs pos="85000">
                <a:schemeClr val="accent2">
                  <a:lumMod val="75000"/>
                </a:schemeClr>
              </a:gs>
            </a:gsLst>
            <a:lin ang="2700000" scaled="1"/>
            <a:tileRect/>
          </a:gradFill>
          <a:ln w="6350" cmpd="sng">
            <a:noFill/>
            <a:miter lim="800000"/>
          </a:ln>
          <a:effectLst>
            <a:outerShdw blurRad="152400" dist="50800" dir="16200000" rotWithShape="0">
              <a:prstClr val="black">
                <a:alpha val="32000"/>
              </a:prstClr>
            </a:outerShdw>
          </a:effectLst>
          <a:scene3d>
            <a:camera prst="orthographicFront"/>
            <a:lightRig rig="soft" dir="t">
              <a:rot lat="0" lon="0" rev="19800000"/>
            </a:lightRig>
          </a:scene3d>
          <a:sp3d prstMaterial="softEdge">
            <a:bevelT w="19050" h="190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1" name="Freeform 50"/>
          <p:cNvSpPr>
            <a:spLocks noChangeAspect="1"/>
          </p:cNvSpPr>
          <p:nvPr/>
        </p:nvSpPr>
        <p:spPr bwMode="gray">
          <a:xfrm rot="20325161">
            <a:off x="1630046" y="-1389"/>
            <a:ext cx="1672972" cy="305611"/>
          </a:xfrm>
          <a:custGeom>
            <a:avLst/>
            <a:gdLst>
              <a:gd name="connsiteX0" fmla="*/ 105767 w 2620491"/>
              <a:gd name="connsiteY0" fmla="*/ 0 h 634588"/>
              <a:gd name="connsiteX1" fmla="*/ 2514724 w 2620491"/>
              <a:gd name="connsiteY1" fmla="*/ 0 h 634588"/>
              <a:gd name="connsiteX2" fmla="*/ 2589513 w 2620491"/>
              <a:gd name="connsiteY2" fmla="*/ 30979 h 634588"/>
              <a:gd name="connsiteX3" fmla="*/ 2620491 w 2620491"/>
              <a:gd name="connsiteY3" fmla="*/ 105768 h 634588"/>
              <a:gd name="connsiteX4" fmla="*/ 2620491 w 2620491"/>
              <a:gd name="connsiteY4" fmla="*/ 634588 h 634588"/>
              <a:gd name="connsiteX5" fmla="*/ 2620491 w 2620491"/>
              <a:gd name="connsiteY5" fmla="*/ 634588 h 634588"/>
              <a:gd name="connsiteX6" fmla="*/ 2620491 w 2620491"/>
              <a:gd name="connsiteY6" fmla="*/ 634588 h 634588"/>
              <a:gd name="connsiteX7" fmla="*/ 0 w 2620491"/>
              <a:gd name="connsiteY7" fmla="*/ 634588 h 634588"/>
              <a:gd name="connsiteX8" fmla="*/ 0 w 2620491"/>
              <a:gd name="connsiteY8" fmla="*/ 634588 h 634588"/>
              <a:gd name="connsiteX9" fmla="*/ 0 w 2620491"/>
              <a:gd name="connsiteY9" fmla="*/ 634588 h 634588"/>
              <a:gd name="connsiteX10" fmla="*/ 0 w 2620491"/>
              <a:gd name="connsiteY10" fmla="*/ 105767 h 634588"/>
              <a:gd name="connsiteX11" fmla="*/ 30979 w 2620491"/>
              <a:gd name="connsiteY11" fmla="*/ 30978 h 634588"/>
              <a:gd name="connsiteX12" fmla="*/ 105768 w 2620491"/>
              <a:gd name="connsiteY12" fmla="*/ 0 h 634588"/>
              <a:gd name="connsiteX13" fmla="*/ 105767 w 2620491"/>
              <a:gd name="connsiteY13" fmla="*/ 0 h 634588"/>
              <a:gd name="connsiteX0" fmla="*/ 401739 w 2620491"/>
              <a:gd name="connsiteY0" fmla="*/ 0 h 635363"/>
              <a:gd name="connsiteX1" fmla="*/ 2514724 w 2620491"/>
              <a:gd name="connsiteY1" fmla="*/ 775 h 635363"/>
              <a:gd name="connsiteX2" fmla="*/ 2589513 w 2620491"/>
              <a:gd name="connsiteY2" fmla="*/ 31754 h 635363"/>
              <a:gd name="connsiteX3" fmla="*/ 2620491 w 2620491"/>
              <a:gd name="connsiteY3" fmla="*/ 106543 h 635363"/>
              <a:gd name="connsiteX4" fmla="*/ 2620491 w 2620491"/>
              <a:gd name="connsiteY4" fmla="*/ 635363 h 635363"/>
              <a:gd name="connsiteX5" fmla="*/ 2620491 w 2620491"/>
              <a:gd name="connsiteY5" fmla="*/ 635363 h 635363"/>
              <a:gd name="connsiteX6" fmla="*/ 2620491 w 2620491"/>
              <a:gd name="connsiteY6" fmla="*/ 635363 h 635363"/>
              <a:gd name="connsiteX7" fmla="*/ 0 w 2620491"/>
              <a:gd name="connsiteY7" fmla="*/ 635363 h 635363"/>
              <a:gd name="connsiteX8" fmla="*/ 0 w 2620491"/>
              <a:gd name="connsiteY8" fmla="*/ 635363 h 635363"/>
              <a:gd name="connsiteX9" fmla="*/ 0 w 2620491"/>
              <a:gd name="connsiteY9" fmla="*/ 635363 h 635363"/>
              <a:gd name="connsiteX10" fmla="*/ 0 w 2620491"/>
              <a:gd name="connsiteY10" fmla="*/ 106542 h 635363"/>
              <a:gd name="connsiteX11" fmla="*/ 30979 w 2620491"/>
              <a:gd name="connsiteY11" fmla="*/ 31753 h 635363"/>
              <a:gd name="connsiteX12" fmla="*/ 105768 w 2620491"/>
              <a:gd name="connsiteY12" fmla="*/ 775 h 635363"/>
              <a:gd name="connsiteX13" fmla="*/ 401739 w 2620491"/>
              <a:gd name="connsiteY13" fmla="*/ 0 h 635363"/>
              <a:gd name="connsiteX0" fmla="*/ 437716 w 2656468"/>
              <a:gd name="connsiteY0" fmla="*/ 0 h 635363"/>
              <a:gd name="connsiteX1" fmla="*/ 2550701 w 2656468"/>
              <a:gd name="connsiteY1" fmla="*/ 775 h 635363"/>
              <a:gd name="connsiteX2" fmla="*/ 2625490 w 2656468"/>
              <a:gd name="connsiteY2" fmla="*/ 31754 h 635363"/>
              <a:gd name="connsiteX3" fmla="*/ 2656468 w 2656468"/>
              <a:gd name="connsiteY3" fmla="*/ 106543 h 635363"/>
              <a:gd name="connsiteX4" fmla="*/ 2656468 w 2656468"/>
              <a:gd name="connsiteY4" fmla="*/ 635363 h 635363"/>
              <a:gd name="connsiteX5" fmla="*/ 2656468 w 2656468"/>
              <a:gd name="connsiteY5" fmla="*/ 635363 h 635363"/>
              <a:gd name="connsiteX6" fmla="*/ 2656468 w 2656468"/>
              <a:gd name="connsiteY6" fmla="*/ 635363 h 635363"/>
              <a:gd name="connsiteX7" fmla="*/ 35977 w 2656468"/>
              <a:gd name="connsiteY7" fmla="*/ 635363 h 635363"/>
              <a:gd name="connsiteX8" fmla="*/ 35977 w 2656468"/>
              <a:gd name="connsiteY8" fmla="*/ 635363 h 635363"/>
              <a:gd name="connsiteX9" fmla="*/ 35977 w 2656468"/>
              <a:gd name="connsiteY9" fmla="*/ 635363 h 635363"/>
              <a:gd name="connsiteX10" fmla="*/ 35977 w 2656468"/>
              <a:gd name="connsiteY10" fmla="*/ 106542 h 635363"/>
              <a:gd name="connsiteX11" fmla="*/ 66956 w 2656468"/>
              <a:gd name="connsiteY11" fmla="*/ 31753 h 635363"/>
              <a:gd name="connsiteX12" fmla="*/ 437716 w 2656468"/>
              <a:gd name="connsiteY12" fmla="*/ 0 h 635363"/>
              <a:gd name="connsiteX0" fmla="*/ 413957 w 2632709"/>
              <a:gd name="connsiteY0" fmla="*/ 6650 h 642013"/>
              <a:gd name="connsiteX1" fmla="*/ 2526942 w 2632709"/>
              <a:gd name="connsiteY1" fmla="*/ 7425 h 642013"/>
              <a:gd name="connsiteX2" fmla="*/ 2601731 w 2632709"/>
              <a:gd name="connsiteY2" fmla="*/ 38404 h 642013"/>
              <a:gd name="connsiteX3" fmla="*/ 2632709 w 2632709"/>
              <a:gd name="connsiteY3" fmla="*/ 113193 h 642013"/>
              <a:gd name="connsiteX4" fmla="*/ 2632709 w 2632709"/>
              <a:gd name="connsiteY4" fmla="*/ 642013 h 642013"/>
              <a:gd name="connsiteX5" fmla="*/ 2632709 w 2632709"/>
              <a:gd name="connsiteY5" fmla="*/ 642013 h 642013"/>
              <a:gd name="connsiteX6" fmla="*/ 2632709 w 2632709"/>
              <a:gd name="connsiteY6" fmla="*/ 642013 h 642013"/>
              <a:gd name="connsiteX7" fmla="*/ 12218 w 2632709"/>
              <a:gd name="connsiteY7" fmla="*/ 642013 h 642013"/>
              <a:gd name="connsiteX8" fmla="*/ 12218 w 2632709"/>
              <a:gd name="connsiteY8" fmla="*/ 642013 h 642013"/>
              <a:gd name="connsiteX9" fmla="*/ 12218 w 2632709"/>
              <a:gd name="connsiteY9" fmla="*/ 642013 h 642013"/>
              <a:gd name="connsiteX10" fmla="*/ 12218 w 2632709"/>
              <a:gd name="connsiteY10" fmla="*/ 113192 h 642013"/>
              <a:gd name="connsiteX11" fmla="*/ 373863 w 2632709"/>
              <a:gd name="connsiteY11" fmla="*/ 17757 h 642013"/>
              <a:gd name="connsiteX12" fmla="*/ 413957 w 2632709"/>
              <a:gd name="connsiteY12" fmla="*/ 6650 h 642013"/>
              <a:gd name="connsiteX0" fmla="*/ 401739 w 2620491"/>
              <a:gd name="connsiteY0" fmla="*/ 6650 h 642013"/>
              <a:gd name="connsiteX1" fmla="*/ 2514724 w 2620491"/>
              <a:gd name="connsiteY1" fmla="*/ 7425 h 642013"/>
              <a:gd name="connsiteX2" fmla="*/ 2589513 w 2620491"/>
              <a:gd name="connsiteY2" fmla="*/ 38404 h 642013"/>
              <a:gd name="connsiteX3" fmla="*/ 2620491 w 2620491"/>
              <a:gd name="connsiteY3" fmla="*/ 113193 h 642013"/>
              <a:gd name="connsiteX4" fmla="*/ 2620491 w 2620491"/>
              <a:gd name="connsiteY4" fmla="*/ 642013 h 642013"/>
              <a:gd name="connsiteX5" fmla="*/ 2620491 w 2620491"/>
              <a:gd name="connsiteY5" fmla="*/ 642013 h 642013"/>
              <a:gd name="connsiteX6" fmla="*/ 2620491 w 2620491"/>
              <a:gd name="connsiteY6" fmla="*/ 642013 h 642013"/>
              <a:gd name="connsiteX7" fmla="*/ 0 w 2620491"/>
              <a:gd name="connsiteY7" fmla="*/ 642013 h 642013"/>
              <a:gd name="connsiteX8" fmla="*/ 0 w 2620491"/>
              <a:gd name="connsiteY8" fmla="*/ 642013 h 642013"/>
              <a:gd name="connsiteX9" fmla="*/ 0 w 2620491"/>
              <a:gd name="connsiteY9" fmla="*/ 642013 h 642013"/>
              <a:gd name="connsiteX10" fmla="*/ 0 w 2620491"/>
              <a:gd name="connsiteY10" fmla="*/ 113192 h 642013"/>
              <a:gd name="connsiteX11" fmla="*/ 361645 w 2620491"/>
              <a:gd name="connsiteY11" fmla="*/ 17757 h 642013"/>
              <a:gd name="connsiteX12" fmla="*/ 401739 w 2620491"/>
              <a:gd name="connsiteY12" fmla="*/ 6650 h 642013"/>
              <a:gd name="connsiteX0" fmla="*/ 401739 w 2620491"/>
              <a:gd name="connsiteY0" fmla="*/ 27596 h 662959"/>
              <a:gd name="connsiteX1" fmla="*/ 2514724 w 2620491"/>
              <a:gd name="connsiteY1" fmla="*/ 28371 h 662959"/>
              <a:gd name="connsiteX2" fmla="*/ 2589513 w 2620491"/>
              <a:gd name="connsiteY2" fmla="*/ 59350 h 662959"/>
              <a:gd name="connsiteX3" fmla="*/ 2620491 w 2620491"/>
              <a:gd name="connsiteY3" fmla="*/ 134139 h 662959"/>
              <a:gd name="connsiteX4" fmla="*/ 2620491 w 2620491"/>
              <a:gd name="connsiteY4" fmla="*/ 662959 h 662959"/>
              <a:gd name="connsiteX5" fmla="*/ 2620491 w 2620491"/>
              <a:gd name="connsiteY5" fmla="*/ 662959 h 662959"/>
              <a:gd name="connsiteX6" fmla="*/ 2620491 w 2620491"/>
              <a:gd name="connsiteY6" fmla="*/ 662959 h 662959"/>
              <a:gd name="connsiteX7" fmla="*/ 0 w 2620491"/>
              <a:gd name="connsiteY7" fmla="*/ 662959 h 662959"/>
              <a:gd name="connsiteX8" fmla="*/ 0 w 2620491"/>
              <a:gd name="connsiteY8" fmla="*/ 662959 h 662959"/>
              <a:gd name="connsiteX9" fmla="*/ 0 w 2620491"/>
              <a:gd name="connsiteY9" fmla="*/ 662959 h 662959"/>
              <a:gd name="connsiteX10" fmla="*/ 184421 w 2620491"/>
              <a:gd name="connsiteY10" fmla="*/ 259818 h 662959"/>
              <a:gd name="connsiteX11" fmla="*/ 361645 w 2620491"/>
              <a:gd name="connsiteY11" fmla="*/ 38703 h 662959"/>
              <a:gd name="connsiteX12" fmla="*/ 401739 w 2620491"/>
              <a:gd name="connsiteY12" fmla="*/ 27596 h 662959"/>
              <a:gd name="connsiteX0" fmla="*/ 401739 w 2620491"/>
              <a:gd name="connsiteY0" fmla="*/ 0 h 635363"/>
              <a:gd name="connsiteX1" fmla="*/ 2514724 w 2620491"/>
              <a:gd name="connsiteY1" fmla="*/ 775 h 635363"/>
              <a:gd name="connsiteX2" fmla="*/ 2589513 w 2620491"/>
              <a:gd name="connsiteY2" fmla="*/ 31754 h 635363"/>
              <a:gd name="connsiteX3" fmla="*/ 2620491 w 2620491"/>
              <a:gd name="connsiteY3" fmla="*/ 106543 h 635363"/>
              <a:gd name="connsiteX4" fmla="*/ 2620491 w 2620491"/>
              <a:gd name="connsiteY4" fmla="*/ 635363 h 635363"/>
              <a:gd name="connsiteX5" fmla="*/ 2620491 w 2620491"/>
              <a:gd name="connsiteY5" fmla="*/ 635363 h 635363"/>
              <a:gd name="connsiteX6" fmla="*/ 2620491 w 2620491"/>
              <a:gd name="connsiteY6" fmla="*/ 635363 h 635363"/>
              <a:gd name="connsiteX7" fmla="*/ 0 w 2620491"/>
              <a:gd name="connsiteY7" fmla="*/ 635363 h 635363"/>
              <a:gd name="connsiteX8" fmla="*/ 0 w 2620491"/>
              <a:gd name="connsiteY8" fmla="*/ 635363 h 635363"/>
              <a:gd name="connsiteX9" fmla="*/ 0 w 2620491"/>
              <a:gd name="connsiteY9" fmla="*/ 635363 h 635363"/>
              <a:gd name="connsiteX10" fmla="*/ 184421 w 2620491"/>
              <a:gd name="connsiteY10" fmla="*/ 232222 h 635363"/>
              <a:gd name="connsiteX11" fmla="*/ 271362 w 2620491"/>
              <a:gd name="connsiteY11" fmla="*/ 50713 h 635363"/>
              <a:gd name="connsiteX12" fmla="*/ 401739 w 2620491"/>
              <a:gd name="connsiteY12" fmla="*/ 0 h 635363"/>
              <a:gd name="connsiteX0" fmla="*/ 461060 w 2679812"/>
              <a:gd name="connsiteY0" fmla="*/ 0 h 635363"/>
              <a:gd name="connsiteX1" fmla="*/ 2574045 w 2679812"/>
              <a:gd name="connsiteY1" fmla="*/ 775 h 635363"/>
              <a:gd name="connsiteX2" fmla="*/ 2648834 w 2679812"/>
              <a:gd name="connsiteY2" fmla="*/ 31754 h 635363"/>
              <a:gd name="connsiteX3" fmla="*/ 2679812 w 2679812"/>
              <a:gd name="connsiteY3" fmla="*/ 106543 h 635363"/>
              <a:gd name="connsiteX4" fmla="*/ 2679812 w 2679812"/>
              <a:gd name="connsiteY4" fmla="*/ 635363 h 635363"/>
              <a:gd name="connsiteX5" fmla="*/ 2679812 w 2679812"/>
              <a:gd name="connsiteY5" fmla="*/ 635363 h 635363"/>
              <a:gd name="connsiteX6" fmla="*/ 2679812 w 2679812"/>
              <a:gd name="connsiteY6" fmla="*/ 635363 h 635363"/>
              <a:gd name="connsiteX7" fmla="*/ 59321 w 2679812"/>
              <a:gd name="connsiteY7" fmla="*/ 635363 h 635363"/>
              <a:gd name="connsiteX8" fmla="*/ 59321 w 2679812"/>
              <a:gd name="connsiteY8" fmla="*/ 635363 h 635363"/>
              <a:gd name="connsiteX9" fmla="*/ 0 w 2679812"/>
              <a:gd name="connsiteY9" fmla="*/ 614348 h 635363"/>
              <a:gd name="connsiteX10" fmla="*/ 243742 w 2679812"/>
              <a:gd name="connsiteY10" fmla="*/ 232222 h 635363"/>
              <a:gd name="connsiteX11" fmla="*/ 330683 w 2679812"/>
              <a:gd name="connsiteY11" fmla="*/ 50713 h 635363"/>
              <a:gd name="connsiteX12" fmla="*/ 461060 w 2679812"/>
              <a:gd name="connsiteY12" fmla="*/ 0 h 635363"/>
              <a:gd name="connsiteX0" fmla="*/ 461060 w 2679812"/>
              <a:gd name="connsiteY0" fmla="*/ 0 h 635363"/>
              <a:gd name="connsiteX1" fmla="*/ 2574045 w 2679812"/>
              <a:gd name="connsiteY1" fmla="*/ 775 h 635363"/>
              <a:gd name="connsiteX2" fmla="*/ 2648834 w 2679812"/>
              <a:gd name="connsiteY2" fmla="*/ 31754 h 635363"/>
              <a:gd name="connsiteX3" fmla="*/ 2679812 w 2679812"/>
              <a:gd name="connsiteY3" fmla="*/ 106543 h 635363"/>
              <a:gd name="connsiteX4" fmla="*/ 2679812 w 2679812"/>
              <a:gd name="connsiteY4" fmla="*/ 635363 h 635363"/>
              <a:gd name="connsiteX5" fmla="*/ 2679812 w 2679812"/>
              <a:gd name="connsiteY5" fmla="*/ 635363 h 635363"/>
              <a:gd name="connsiteX6" fmla="*/ 2679812 w 2679812"/>
              <a:gd name="connsiteY6" fmla="*/ 635363 h 635363"/>
              <a:gd name="connsiteX7" fmla="*/ 59321 w 2679812"/>
              <a:gd name="connsiteY7" fmla="*/ 635363 h 635363"/>
              <a:gd name="connsiteX8" fmla="*/ 0 w 2679812"/>
              <a:gd name="connsiteY8" fmla="*/ 614348 h 635363"/>
              <a:gd name="connsiteX9" fmla="*/ 243742 w 2679812"/>
              <a:gd name="connsiteY9" fmla="*/ 232222 h 635363"/>
              <a:gd name="connsiteX10" fmla="*/ 330683 w 2679812"/>
              <a:gd name="connsiteY10" fmla="*/ 50713 h 635363"/>
              <a:gd name="connsiteX11" fmla="*/ 461060 w 2679812"/>
              <a:gd name="connsiteY11" fmla="*/ 0 h 635363"/>
              <a:gd name="connsiteX0" fmla="*/ 461060 w 2679812"/>
              <a:gd name="connsiteY0" fmla="*/ 0 h 635363"/>
              <a:gd name="connsiteX1" fmla="*/ 2574045 w 2679812"/>
              <a:gd name="connsiteY1" fmla="*/ 775 h 635363"/>
              <a:gd name="connsiteX2" fmla="*/ 2648834 w 2679812"/>
              <a:gd name="connsiteY2" fmla="*/ 31754 h 635363"/>
              <a:gd name="connsiteX3" fmla="*/ 2679812 w 2679812"/>
              <a:gd name="connsiteY3" fmla="*/ 106543 h 635363"/>
              <a:gd name="connsiteX4" fmla="*/ 2679812 w 2679812"/>
              <a:gd name="connsiteY4" fmla="*/ 635363 h 635363"/>
              <a:gd name="connsiteX5" fmla="*/ 2679812 w 2679812"/>
              <a:gd name="connsiteY5" fmla="*/ 635363 h 635363"/>
              <a:gd name="connsiteX6" fmla="*/ 2679812 w 2679812"/>
              <a:gd name="connsiteY6" fmla="*/ 635363 h 635363"/>
              <a:gd name="connsiteX7" fmla="*/ 0 w 2679812"/>
              <a:gd name="connsiteY7" fmla="*/ 614348 h 635363"/>
              <a:gd name="connsiteX8" fmla="*/ 243742 w 2679812"/>
              <a:gd name="connsiteY8" fmla="*/ 232222 h 635363"/>
              <a:gd name="connsiteX9" fmla="*/ 330683 w 2679812"/>
              <a:gd name="connsiteY9" fmla="*/ 50713 h 635363"/>
              <a:gd name="connsiteX10" fmla="*/ 461060 w 2679812"/>
              <a:gd name="connsiteY10" fmla="*/ 0 h 635363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43742 w 2679812"/>
              <a:gd name="connsiteY8" fmla="*/ 235835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43742 w 2679812"/>
              <a:gd name="connsiteY8" fmla="*/ 235835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43742 w 2679812"/>
              <a:gd name="connsiteY8" fmla="*/ 235835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35969 w 2679812"/>
              <a:gd name="connsiteY8" fmla="*/ 235700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14061 h 649424"/>
              <a:gd name="connsiteX1" fmla="*/ 2574045 w 2679812"/>
              <a:gd name="connsiteY1" fmla="*/ 14836 h 649424"/>
              <a:gd name="connsiteX2" fmla="*/ 2648834 w 2679812"/>
              <a:gd name="connsiteY2" fmla="*/ 45815 h 649424"/>
              <a:gd name="connsiteX3" fmla="*/ 2679812 w 2679812"/>
              <a:gd name="connsiteY3" fmla="*/ 120604 h 649424"/>
              <a:gd name="connsiteX4" fmla="*/ 2679812 w 2679812"/>
              <a:gd name="connsiteY4" fmla="*/ 649424 h 649424"/>
              <a:gd name="connsiteX5" fmla="*/ 2679812 w 2679812"/>
              <a:gd name="connsiteY5" fmla="*/ 649424 h 649424"/>
              <a:gd name="connsiteX6" fmla="*/ 2679812 w 2679812"/>
              <a:gd name="connsiteY6" fmla="*/ 649424 h 649424"/>
              <a:gd name="connsiteX7" fmla="*/ 0 w 2679812"/>
              <a:gd name="connsiteY7" fmla="*/ 628409 h 649424"/>
              <a:gd name="connsiteX8" fmla="*/ 235969 w 2679812"/>
              <a:gd name="connsiteY8" fmla="*/ 246148 h 649424"/>
              <a:gd name="connsiteX9" fmla="*/ 308747 w 2679812"/>
              <a:gd name="connsiteY9" fmla="*/ 99204 h 649424"/>
              <a:gd name="connsiteX10" fmla="*/ 461060 w 2679812"/>
              <a:gd name="connsiteY10" fmla="*/ 14061 h 649424"/>
              <a:gd name="connsiteX0" fmla="*/ 461060 w 2679812"/>
              <a:gd name="connsiteY0" fmla="*/ 2023 h 637386"/>
              <a:gd name="connsiteX1" fmla="*/ 2574045 w 2679812"/>
              <a:gd name="connsiteY1" fmla="*/ 2798 h 637386"/>
              <a:gd name="connsiteX2" fmla="*/ 2648834 w 2679812"/>
              <a:gd name="connsiteY2" fmla="*/ 33777 h 637386"/>
              <a:gd name="connsiteX3" fmla="*/ 2679812 w 2679812"/>
              <a:gd name="connsiteY3" fmla="*/ 108566 h 637386"/>
              <a:gd name="connsiteX4" fmla="*/ 2679812 w 2679812"/>
              <a:gd name="connsiteY4" fmla="*/ 637386 h 637386"/>
              <a:gd name="connsiteX5" fmla="*/ 2679812 w 2679812"/>
              <a:gd name="connsiteY5" fmla="*/ 637386 h 637386"/>
              <a:gd name="connsiteX6" fmla="*/ 2679812 w 2679812"/>
              <a:gd name="connsiteY6" fmla="*/ 637386 h 637386"/>
              <a:gd name="connsiteX7" fmla="*/ 0 w 2679812"/>
              <a:gd name="connsiteY7" fmla="*/ 616371 h 637386"/>
              <a:gd name="connsiteX8" fmla="*/ 235969 w 2679812"/>
              <a:gd name="connsiteY8" fmla="*/ 234110 h 637386"/>
              <a:gd name="connsiteX9" fmla="*/ 308747 w 2679812"/>
              <a:gd name="connsiteY9" fmla="*/ 87166 h 637386"/>
              <a:gd name="connsiteX10" fmla="*/ 461060 w 2679812"/>
              <a:gd name="connsiteY10" fmla="*/ 2023 h 637386"/>
              <a:gd name="connsiteX0" fmla="*/ 461060 w 2679812"/>
              <a:gd name="connsiteY0" fmla="*/ 2025 h 637388"/>
              <a:gd name="connsiteX1" fmla="*/ 2574045 w 2679812"/>
              <a:gd name="connsiteY1" fmla="*/ 2800 h 637388"/>
              <a:gd name="connsiteX2" fmla="*/ 2648834 w 2679812"/>
              <a:gd name="connsiteY2" fmla="*/ 33779 h 637388"/>
              <a:gd name="connsiteX3" fmla="*/ 2679812 w 2679812"/>
              <a:gd name="connsiteY3" fmla="*/ 108568 h 637388"/>
              <a:gd name="connsiteX4" fmla="*/ 2679812 w 2679812"/>
              <a:gd name="connsiteY4" fmla="*/ 637388 h 637388"/>
              <a:gd name="connsiteX5" fmla="*/ 2679812 w 2679812"/>
              <a:gd name="connsiteY5" fmla="*/ 637388 h 637388"/>
              <a:gd name="connsiteX6" fmla="*/ 2679812 w 2679812"/>
              <a:gd name="connsiteY6" fmla="*/ 637388 h 637388"/>
              <a:gd name="connsiteX7" fmla="*/ 0 w 2679812"/>
              <a:gd name="connsiteY7" fmla="*/ 616373 h 637388"/>
              <a:gd name="connsiteX8" fmla="*/ 235969 w 2679812"/>
              <a:gd name="connsiteY8" fmla="*/ 234112 h 637388"/>
              <a:gd name="connsiteX9" fmla="*/ 308747 w 2679812"/>
              <a:gd name="connsiteY9" fmla="*/ 87168 h 637388"/>
              <a:gd name="connsiteX10" fmla="*/ 461060 w 2679812"/>
              <a:gd name="connsiteY10" fmla="*/ 2025 h 637388"/>
              <a:gd name="connsiteX0" fmla="*/ 461060 w 2679812"/>
              <a:gd name="connsiteY0" fmla="*/ 2023 h 637386"/>
              <a:gd name="connsiteX1" fmla="*/ 2574045 w 2679812"/>
              <a:gd name="connsiteY1" fmla="*/ 2798 h 637386"/>
              <a:gd name="connsiteX2" fmla="*/ 2648834 w 2679812"/>
              <a:gd name="connsiteY2" fmla="*/ 33777 h 637386"/>
              <a:gd name="connsiteX3" fmla="*/ 2679812 w 2679812"/>
              <a:gd name="connsiteY3" fmla="*/ 108566 h 637386"/>
              <a:gd name="connsiteX4" fmla="*/ 2679812 w 2679812"/>
              <a:gd name="connsiteY4" fmla="*/ 637386 h 637386"/>
              <a:gd name="connsiteX5" fmla="*/ 2679812 w 2679812"/>
              <a:gd name="connsiteY5" fmla="*/ 637386 h 637386"/>
              <a:gd name="connsiteX6" fmla="*/ 2679812 w 2679812"/>
              <a:gd name="connsiteY6" fmla="*/ 637386 h 637386"/>
              <a:gd name="connsiteX7" fmla="*/ 0 w 2679812"/>
              <a:gd name="connsiteY7" fmla="*/ 616371 h 637386"/>
              <a:gd name="connsiteX8" fmla="*/ 235969 w 2679812"/>
              <a:gd name="connsiteY8" fmla="*/ 234110 h 637386"/>
              <a:gd name="connsiteX9" fmla="*/ 308747 w 2679812"/>
              <a:gd name="connsiteY9" fmla="*/ 87166 h 637386"/>
              <a:gd name="connsiteX10" fmla="*/ 461060 w 2679812"/>
              <a:gd name="connsiteY10" fmla="*/ 2023 h 637386"/>
              <a:gd name="connsiteX0" fmla="*/ 461060 w 2679812"/>
              <a:gd name="connsiteY0" fmla="*/ 2025 h 637388"/>
              <a:gd name="connsiteX1" fmla="*/ 2574045 w 2679812"/>
              <a:gd name="connsiteY1" fmla="*/ 2800 h 637388"/>
              <a:gd name="connsiteX2" fmla="*/ 2648834 w 2679812"/>
              <a:gd name="connsiteY2" fmla="*/ 33779 h 637388"/>
              <a:gd name="connsiteX3" fmla="*/ 2679812 w 2679812"/>
              <a:gd name="connsiteY3" fmla="*/ 108568 h 637388"/>
              <a:gd name="connsiteX4" fmla="*/ 2679812 w 2679812"/>
              <a:gd name="connsiteY4" fmla="*/ 637388 h 637388"/>
              <a:gd name="connsiteX5" fmla="*/ 2679812 w 2679812"/>
              <a:gd name="connsiteY5" fmla="*/ 637388 h 637388"/>
              <a:gd name="connsiteX6" fmla="*/ 2679812 w 2679812"/>
              <a:gd name="connsiteY6" fmla="*/ 637388 h 637388"/>
              <a:gd name="connsiteX7" fmla="*/ 0 w 2679812"/>
              <a:gd name="connsiteY7" fmla="*/ 616373 h 637388"/>
              <a:gd name="connsiteX8" fmla="*/ 235969 w 2679812"/>
              <a:gd name="connsiteY8" fmla="*/ 234112 h 637388"/>
              <a:gd name="connsiteX9" fmla="*/ 308747 w 2679812"/>
              <a:gd name="connsiteY9" fmla="*/ 87168 h 637388"/>
              <a:gd name="connsiteX10" fmla="*/ 461060 w 2679812"/>
              <a:gd name="connsiteY10" fmla="*/ 2025 h 637388"/>
              <a:gd name="connsiteX0" fmla="*/ 461060 w 2679812"/>
              <a:gd name="connsiteY0" fmla="*/ 2023 h 637386"/>
              <a:gd name="connsiteX1" fmla="*/ 2574045 w 2679812"/>
              <a:gd name="connsiteY1" fmla="*/ 2798 h 637386"/>
              <a:gd name="connsiteX2" fmla="*/ 2648834 w 2679812"/>
              <a:gd name="connsiteY2" fmla="*/ 33777 h 637386"/>
              <a:gd name="connsiteX3" fmla="*/ 2679812 w 2679812"/>
              <a:gd name="connsiteY3" fmla="*/ 108566 h 637386"/>
              <a:gd name="connsiteX4" fmla="*/ 2679812 w 2679812"/>
              <a:gd name="connsiteY4" fmla="*/ 637386 h 637386"/>
              <a:gd name="connsiteX5" fmla="*/ 2679812 w 2679812"/>
              <a:gd name="connsiteY5" fmla="*/ 637386 h 637386"/>
              <a:gd name="connsiteX6" fmla="*/ 2679812 w 2679812"/>
              <a:gd name="connsiteY6" fmla="*/ 637386 h 637386"/>
              <a:gd name="connsiteX7" fmla="*/ 0 w 2679812"/>
              <a:gd name="connsiteY7" fmla="*/ 616371 h 637386"/>
              <a:gd name="connsiteX8" fmla="*/ 235969 w 2679812"/>
              <a:gd name="connsiteY8" fmla="*/ 234110 h 637386"/>
              <a:gd name="connsiteX9" fmla="*/ 308747 w 2679812"/>
              <a:gd name="connsiteY9" fmla="*/ 87166 h 637386"/>
              <a:gd name="connsiteX10" fmla="*/ 461060 w 2679812"/>
              <a:gd name="connsiteY10" fmla="*/ 2023 h 637386"/>
              <a:gd name="connsiteX0" fmla="*/ 461060 w 2679812"/>
              <a:gd name="connsiteY0" fmla="*/ -1 h 635362"/>
              <a:gd name="connsiteX1" fmla="*/ 2574045 w 2679812"/>
              <a:gd name="connsiteY1" fmla="*/ 774 h 635362"/>
              <a:gd name="connsiteX2" fmla="*/ 2648834 w 2679812"/>
              <a:gd name="connsiteY2" fmla="*/ 31753 h 635362"/>
              <a:gd name="connsiteX3" fmla="*/ 2679812 w 2679812"/>
              <a:gd name="connsiteY3" fmla="*/ 106542 h 635362"/>
              <a:gd name="connsiteX4" fmla="*/ 2679812 w 2679812"/>
              <a:gd name="connsiteY4" fmla="*/ 635362 h 635362"/>
              <a:gd name="connsiteX5" fmla="*/ 2679812 w 2679812"/>
              <a:gd name="connsiteY5" fmla="*/ 635362 h 635362"/>
              <a:gd name="connsiteX6" fmla="*/ 2679812 w 2679812"/>
              <a:gd name="connsiteY6" fmla="*/ 635362 h 635362"/>
              <a:gd name="connsiteX7" fmla="*/ 0 w 2679812"/>
              <a:gd name="connsiteY7" fmla="*/ 614347 h 635362"/>
              <a:gd name="connsiteX8" fmla="*/ 235969 w 2679812"/>
              <a:gd name="connsiteY8" fmla="*/ 232086 h 635362"/>
              <a:gd name="connsiteX9" fmla="*/ 308747 w 2679812"/>
              <a:gd name="connsiteY9" fmla="*/ 85142 h 635362"/>
              <a:gd name="connsiteX10" fmla="*/ 461060 w 2679812"/>
              <a:gd name="connsiteY10" fmla="*/ -1 h 635362"/>
              <a:gd name="connsiteX0" fmla="*/ 461060 w 2679812"/>
              <a:gd name="connsiteY0" fmla="*/ 1 h 635364"/>
              <a:gd name="connsiteX1" fmla="*/ 2574045 w 2679812"/>
              <a:gd name="connsiteY1" fmla="*/ 776 h 635364"/>
              <a:gd name="connsiteX2" fmla="*/ 2648834 w 2679812"/>
              <a:gd name="connsiteY2" fmla="*/ 31755 h 635364"/>
              <a:gd name="connsiteX3" fmla="*/ 2679812 w 2679812"/>
              <a:gd name="connsiteY3" fmla="*/ 106544 h 635364"/>
              <a:gd name="connsiteX4" fmla="*/ 2679812 w 2679812"/>
              <a:gd name="connsiteY4" fmla="*/ 635364 h 635364"/>
              <a:gd name="connsiteX5" fmla="*/ 2679812 w 2679812"/>
              <a:gd name="connsiteY5" fmla="*/ 635364 h 635364"/>
              <a:gd name="connsiteX6" fmla="*/ 0 w 2679812"/>
              <a:gd name="connsiteY6" fmla="*/ 614349 h 635364"/>
              <a:gd name="connsiteX7" fmla="*/ 235969 w 2679812"/>
              <a:gd name="connsiteY7" fmla="*/ 232088 h 635364"/>
              <a:gd name="connsiteX8" fmla="*/ 308747 w 2679812"/>
              <a:gd name="connsiteY8" fmla="*/ 85144 h 635364"/>
              <a:gd name="connsiteX9" fmla="*/ 461060 w 2679812"/>
              <a:gd name="connsiteY9" fmla="*/ 1 h 635364"/>
              <a:gd name="connsiteX0" fmla="*/ 461060 w 2913910"/>
              <a:gd name="connsiteY0" fmla="*/ -1 h 635364"/>
              <a:gd name="connsiteX1" fmla="*/ 2574045 w 2913910"/>
              <a:gd name="connsiteY1" fmla="*/ 774 h 635364"/>
              <a:gd name="connsiteX2" fmla="*/ 2648834 w 2913910"/>
              <a:gd name="connsiteY2" fmla="*/ 31753 h 635364"/>
              <a:gd name="connsiteX3" fmla="*/ 2679812 w 2913910"/>
              <a:gd name="connsiteY3" fmla="*/ 106542 h 635364"/>
              <a:gd name="connsiteX4" fmla="*/ 2679812 w 2913910"/>
              <a:gd name="connsiteY4" fmla="*/ 635362 h 635364"/>
              <a:gd name="connsiteX5" fmla="*/ 2913910 w 2913910"/>
              <a:gd name="connsiteY5" fmla="*/ 635364 h 635364"/>
              <a:gd name="connsiteX6" fmla="*/ 0 w 2913910"/>
              <a:gd name="connsiteY6" fmla="*/ 614347 h 635364"/>
              <a:gd name="connsiteX7" fmla="*/ 235969 w 2913910"/>
              <a:gd name="connsiteY7" fmla="*/ 232086 h 635364"/>
              <a:gd name="connsiteX8" fmla="*/ 308747 w 2913910"/>
              <a:gd name="connsiteY8" fmla="*/ 85142 h 635364"/>
              <a:gd name="connsiteX9" fmla="*/ 461060 w 2913910"/>
              <a:gd name="connsiteY9" fmla="*/ -1 h 635364"/>
              <a:gd name="connsiteX0" fmla="*/ 461060 w 2913910"/>
              <a:gd name="connsiteY0" fmla="*/ 1 h 635366"/>
              <a:gd name="connsiteX1" fmla="*/ 2574045 w 2913910"/>
              <a:gd name="connsiteY1" fmla="*/ 776 h 635366"/>
              <a:gd name="connsiteX2" fmla="*/ 2648834 w 2913910"/>
              <a:gd name="connsiteY2" fmla="*/ 31755 h 635366"/>
              <a:gd name="connsiteX3" fmla="*/ 2679812 w 2913910"/>
              <a:gd name="connsiteY3" fmla="*/ 106544 h 635366"/>
              <a:gd name="connsiteX4" fmla="*/ 2913910 w 2913910"/>
              <a:gd name="connsiteY4" fmla="*/ 635366 h 635366"/>
              <a:gd name="connsiteX5" fmla="*/ 0 w 2913910"/>
              <a:gd name="connsiteY5" fmla="*/ 614349 h 635366"/>
              <a:gd name="connsiteX6" fmla="*/ 235969 w 2913910"/>
              <a:gd name="connsiteY6" fmla="*/ 232088 h 635366"/>
              <a:gd name="connsiteX7" fmla="*/ 308747 w 2913910"/>
              <a:gd name="connsiteY7" fmla="*/ 85144 h 635366"/>
              <a:gd name="connsiteX8" fmla="*/ 461060 w 2913910"/>
              <a:gd name="connsiteY8" fmla="*/ 1 h 635366"/>
              <a:gd name="connsiteX0" fmla="*/ 461060 w 2913910"/>
              <a:gd name="connsiteY0" fmla="*/ 2565 h 637930"/>
              <a:gd name="connsiteX1" fmla="*/ 2574045 w 2913910"/>
              <a:gd name="connsiteY1" fmla="*/ 3340 h 637930"/>
              <a:gd name="connsiteX2" fmla="*/ 2648834 w 2913910"/>
              <a:gd name="connsiteY2" fmla="*/ 34319 h 637930"/>
              <a:gd name="connsiteX3" fmla="*/ 2683857 w 2913910"/>
              <a:gd name="connsiteY3" fmla="*/ 209257 h 637930"/>
              <a:gd name="connsiteX4" fmla="*/ 2913910 w 2913910"/>
              <a:gd name="connsiteY4" fmla="*/ 637930 h 637930"/>
              <a:gd name="connsiteX5" fmla="*/ 0 w 2913910"/>
              <a:gd name="connsiteY5" fmla="*/ 616913 h 637930"/>
              <a:gd name="connsiteX6" fmla="*/ 235969 w 2913910"/>
              <a:gd name="connsiteY6" fmla="*/ 234652 h 637930"/>
              <a:gd name="connsiteX7" fmla="*/ 308747 w 2913910"/>
              <a:gd name="connsiteY7" fmla="*/ 87708 h 637930"/>
              <a:gd name="connsiteX8" fmla="*/ 461060 w 2913910"/>
              <a:gd name="connsiteY8" fmla="*/ 2565 h 63793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48834 w 2913910"/>
              <a:gd name="connsiteY2" fmla="*/ 35989 h 639600"/>
              <a:gd name="connsiteX3" fmla="*/ 2683857 w 2913910"/>
              <a:gd name="connsiteY3" fmla="*/ 210927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01389 w 2913910"/>
              <a:gd name="connsiteY2" fmla="*/ 37647 h 639600"/>
              <a:gd name="connsiteX3" fmla="*/ 2683857 w 2913910"/>
              <a:gd name="connsiteY3" fmla="*/ 210927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18283 h 653648"/>
              <a:gd name="connsiteX1" fmla="*/ 2492787 w 2913910"/>
              <a:gd name="connsiteY1" fmla="*/ 14048 h 653648"/>
              <a:gd name="connsiteX2" fmla="*/ 2601389 w 2913910"/>
              <a:gd name="connsiteY2" fmla="*/ 51695 h 653648"/>
              <a:gd name="connsiteX3" fmla="*/ 2711503 w 2913910"/>
              <a:gd name="connsiteY3" fmla="*/ 324216 h 653648"/>
              <a:gd name="connsiteX4" fmla="*/ 2913910 w 2913910"/>
              <a:gd name="connsiteY4" fmla="*/ 653648 h 653648"/>
              <a:gd name="connsiteX5" fmla="*/ 0 w 2913910"/>
              <a:gd name="connsiteY5" fmla="*/ 632631 h 653648"/>
              <a:gd name="connsiteX6" fmla="*/ 235969 w 2913910"/>
              <a:gd name="connsiteY6" fmla="*/ 250370 h 653648"/>
              <a:gd name="connsiteX7" fmla="*/ 308747 w 2913910"/>
              <a:gd name="connsiteY7" fmla="*/ 103426 h 653648"/>
              <a:gd name="connsiteX8" fmla="*/ 461060 w 2913910"/>
              <a:gd name="connsiteY8" fmla="*/ 18283 h 653648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29548 w 2913910"/>
              <a:gd name="connsiteY2" fmla="*/ 69610 h 639600"/>
              <a:gd name="connsiteX3" fmla="*/ 2711503 w 2913910"/>
              <a:gd name="connsiteY3" fmla="*/ 310168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29548 w 2913910"/>
              <a:gd name="connsiteY2" fmla="*/ 69610 h 639600"/>
              <a:gd name="connsiteX3" fmla="*/ 2711503 w 2913910"/>
              <a:gd name="connsiteY3" fmla="*/ 310168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29548 w 2913910"/>
              <a:gd name="connsiteY2" fmla="*/ 69610 h 639600"/>
              <a:gd name="connsiteX3" fmla="*/ 2711503 w 2913910"/>
              <a:gd name="connsiteY3" fmla="*/ 310168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0 h 635365"/>
              <a:gd name="connsiteX1" fmla="*/ 2487647 w 2913910"/>
              <a:gd name="connsiteY1" fmla="*/ 9694 h 635365"/>
              <a:gd name="connsiteX2" fmla="*/ 2629548 w 2913910"/>
              <a:gd name="connsiteY2" fmla="*/ 65375 h 635365"/>
              <a:gd name="connsiteX3" fmla="*/ 2711503 w 2913910"/>
              <a:gd name="connsiteY3" fmla="*/ 305933 h 635365"/>
              <a:gd name="connsiteX4" fmla="*/ 2913910 w 2913910"/>
              <a:gd name="connsiteY4" fmla="*/ 635365 h 635365"/>
              <a:gd name="connsiteX5" fmla="*/ 0 w 2913910"/>
              <a:gd name="connsiteY5" fmla="*/ 614348 h 635365"/>
              <a:gd name="connsiteX6" fmla="*/ 235969 w 2913910"/>
              <a:gd name="connsiteY6" fmla="*/ 232087 h 635365"/>
              <a:gd name="connsiteX7" fmla="*/ 308747 w 2913910"/>
              <a:gd name="connsiteY7" fmla="*/ 85143 h 635365"/>
              <a:gd name="connsiteX8" fmla="*/ 461060 w 2913910"/>
              <a:gd name="connsiteY8" fmla="*/ 0 h 635365"/>
              <a:gd name="connsiteX0" fmla="*/ 461060 w 2939499"/>
              <a:gd name="connsiteY0" fmla="*/ 0 h 636273"/>
              <a:gd name="connsiteX1" fmla="*/ 2487647 w 2939499"/>
              <a:gd name="connsiteY1" fmla="*/ 9694 h 636273"/>
              <a:gd name="connsiteX2" fmla="*/ 2629548 w 2939499"/>
              <a:gd name="connsiteY2" fmla="*/ 65375 h 636273"/>
              <a:gd name="connsiteX3" fmla="*/ 2711503 w 2939499"/>
              <a:gd name="connsiteY3" fmla="*/ 305933 h 636273"/>
              <a:gd name="connsiteX4" fmla="*/ 2939499 w 2939499"/>
              <a:gd name="connsiteY4" fmla="*/ 636273 h 636273"/>
              <a:gd name="connsiteX5" fmla="*/ 0 w 2939499"/>
              <a:gd name="connsiteY5" fmla="*/ 614348 h 636273"/>
              <a:gd name="connsiteX6" fmla="*/ 235969 w 2939499"/>
              <a:gd name="connsiteY6" fmla="*/ 232087 h 636273"/>
              <a:gd name="connsiteX7" fmla="*/ 308747 w 2939499"/>
              <a:gd name="connsiteY7" fmla="*/ 85143 h 636273"/>
              <a:gd name="connsiteX8" fmla="*/ 461060 w 2939499"/>
              <a:gd name="connsiteY8" fmla="*/ 0 h 636273"/>
              <a:gd name="connsiteX0" fmla="*/ 461060 w 2939499"/>
              <a:gd name="connsiteY0" fmla="*/ 0 h 636273"/>
              <a:gd name="connsiteX1" fmla="*/ 2487647 w 2939499"/>
              <a:gd name="connsiteY1" fmla="*/ 9694 h 636273"/>
              <a:gd name="connsiteX2" fmla="*/ 2629548 w 2939499"/>
              <a:gd name="connsiteY2" fmla="*/ 65375 h 636273"/>
              <a:gd name="connsiteX3" fmla="*/ 2711503 w 2939499"/>
              <a:gd name="connsiteY3" fmla="*/ 305933 h 636273"/>
              <a:gd name="connsiteX4" fmla="*/ 2939499 w 2939499"/>
              <a:gd name="connsiteY4" fmla="*/ 636273 h 636273"/>
              <a:gd name="connsiteX5" fmla="*/ 0 w 2939499"/>
              <a:gd name="connsiteY5" fmla="*/ 614348 h 636273"/>
              <a:gd name="connsiteX6" fmla="*/ 235969 w 2939499"/>
              <a:gd name="connsiteY6" fmla="*/ 232087 h 636273"/>
              <a:gd name="connsiteX7" fmla="*/ 308747 w 2939499"/>
              <a:gd name="connsiteY7" fmla="*/ 85143 h 636273"/>
              <a:gd name="connsiteX8" fmla="*/ 461060 w 2939499"/>
              <a:gd name="connsiteY8" fmla="*/ 0 h 636273"/>
              <a:gd name="connsiteX0" fmla="*/ 461060 w 2939499"/>
              <a:gd name="connsiteY0" fmla="*/ 0 h 636273"/>
              <a:gd name="connsiteX1" fmla="*/ 2487647 w 2939499"/>
              <a:gd name="connsiteY1" fmla="*/ 9694 h 636273"/>
              <a:gd name="connsiteX2" fmla="*/ 2629548 w 2939499"/>
              <a:gd name="connsiteY2" fmla="*/ 65375 h 636273"/>
              <a:gd name="connsiteX3" fmla="*/ 2711503 w 2939499"/>
              <a:gd name="connsiteY3" fmla="*/ 305933 h 636273"/>
              <a:gd name="connsiteX4" fmla="*/ 2939499 w 2939499"/>
              <a:gd name="connsiteY4" fmla="*/ 636273 h 636273"/>
              <a:gd name="connsiteX5" fmla="*/ 0 w 2939499"/>
              <a:gd name="connsiteY5" fmla="*/ 614348 h 636273"/>
              <a:gd name="connsiteX6" fmla="*/ 235969 w 2939499"/>
              <a:gd name="connsiteY6" fmla="*/ 232087 h 636273"/>
              <a:gd name="connsiteX7" fmla="*/ 308747 w 2939499"/>
              <a:gd name="connsiteY7" fmla="*/ 85143 h 636273"/>
              <a:gd name="connsiteX8" fmla="*/ 461060 w 2939499"/>
              <a:gd name="connsiteY8" fmla="*/ 0 h 636273"/>
              <a:gd name="connsiteX0" fmla="*/ 461060 w 2956507"/>
              <a:gd name="connsiteY0" fmla="*/ 0 h 633392"/>
              <a:gd name="connsiteX1" fmla="*/ 2487647 w 2956507"/>
              <a:gd name="connsiteY1" fmla="*/ 9694 h 633392"/>
              <a:gd name="connsiteX2" fmla="*/ 2629548 w 2956507"/>
              <a:gd name="connsiteY2" fmla="*/ 65375 h 633392"/>
              <a:gd name="connsiteX3" fmla="*/ 2711503 w 2956507"/>
              <a:gd name="connsiteY3" fmla="*/ 305933 h 633392"/>
              <a:gd name="connsiteX4" fmla="*/ 2956507 w 2956507"/>
              <a:gd name="connsiteY4" fmla="*/ 633392 h 633392"/>
              <a:gd name="connsiteX5" fmla="*/ 0 w 2956507"/>
              <a:gd name="connsiteY5" fmla="*/ 614348 h 633392"/>
              <a:gd name="connsiteX6" fmla="*/ 235969 w 2956507"/>
              <a:gd name="connsiteY6" fmla="*/ 232087 h 633392"/>
              <a:gd name="connsiteX7" fmla="*/ 308747 w 2956507"/>
              <a:gd name="connsiteY7" fmla="*/ 85143 h 633392"/>
              <a:gd name="connsiteX8" fmla="*/ 461060 w 2956507"/>
              <a:gd name="connsiteY8" fmla="*/ 0 h 633392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72953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72953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3419 h 629236"/>
              <a:gd name="connsiteX1" fmla="*/ 2480221 w 2950071"/>
              <a:gd name="connsiteY1" fmla="*/ 0 h 629236"/>
              <a:gd name="connsiteX2" fmla="*/ 2629548 w 2950071"/>
              <a:gd name="connsiteY2" fmla="*/ 76372 h 629236"/>
              <a:gd name="connsiteX3" fmla="*/ 2711503 w 2950071"/>
              <a:gd name="connsiteY3" fmla="*/ 309352 h 629236"/>
              <a:gd name="connsiteX4" fmla="*/ 2950071 w 2950071"/>
              <a:gd name="connsiteY4" fmla="*/ 629236 h 629236"/>
              <a:gd name="connsiteX5" fmla="*/ 0 w 2950071"/>
              <a:gd name="connsiteY5" fmla="*/ 617767 h 629236"/>
              <a:gd name="connsiteX6" fmla="*/ 235969 w 2950071"/>
              <a:gd name="connsiteY6" fmla="*/ 235506 h 629236"/>
              <a:gd name="connsiteX7" fmla="*/ 308747 w 2950071"/>
              <a:gd name="connsiteY7" fmla="*/ 88562 h 629236"/>
              <a:gd name="connsiteX8" fmla="*/ 461060 w 2950071"/>
              <a:gd name="connsiteY8" fmla="*/ 3419 h 629236"/>
              <a:gd name="connsiteX0" fmla="*/ 461060 w 2950071"/>
              <a:gd name="connsiteY0" fmla="*/ 0 h 625817"/>
              <a:gd name="connsiteX1" fmla="*/ 2480221 w 2950071"/>
              <a:gd name="connsiteY1" fmla="*/ 9691 h 625817"/>
              <a:gd name="connsiteX2" fmla="*/ 2629548 w 2950071"/>
              <a:gd name="connsiteY2" fmla="*/ 72953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3422 h 629239"/>
              <a:gd name="connsiteX1" fmla="*/ 2480221 w 2950071"/>
              <a:gd name="connsiteY1" fmla="*/ 0 h 629239"/>
              <a:gd name="connsiteX2" fmla="*/ 2629548 w 2950071"/>
              <a:gd name="connsiteY2" fmla="*/ 76375 h 629239"/>
              <a:gd name="connsiteX3" fmla="*/ 2711503 w 2950071"/>
              <a:gd name="connsiteY3" fmla="*/ 309355 h 629239"/>
              <a:gd name="connsiteX4" fmla="*/ 2950071 w 2950071"/>
              <a:gd name="connsiteY4" fmla="*/ 629239 h 629239"/>
              <a:gd name="connsiteX5" fmla="*/ 0 w 2950071"/>
              <a:gd name="connsiteY5" fmla="*/ 617770 h 629239"/>
              <a:gd name="connsiteX6" fmla="*/ 235969 w 2950071"/>
              <a:gd name="connsiteY6" fmla="*/ 235509 h 629239"/>
              <a:gd name="connsiteX7" fmla="*/ 308747 w 2950071"/>
              <a:gd name="connsiteY7" fmla="*/ 88565 h 629239"/>
              <a:gd name="connsiteX8" fmla="*/ 461060 w 2950071"/>
              <a:gd name="connsiteY8" fmla="*/ 3422 h 629239"/>
              <a:gd name="connsiteX0" fmla="*/ 464774 w 2950071"/>
              <a:gd name="connsiteY0" fmla="*/ 0 h 632372"/>
              <a:gd name="connsiteX1" fmla="*/ 2480221 w 2950071"/>
              <a:gd name="connsiteY1" fmla="*/ 3133 h 632372"/>
              <a:gd name="connsiteX2" fmla="*/ 2629548 w 2950071"/>
              <a:gd name="connsiteY2" fmla="*/ 79508 h 632372"/>
              <a:gd name="connsiteX3" fmla="*/ 2711503 w 2950071"/>
              <a:gd name="connsiteY3" fmla="*/ 312488 h 632372"/>
              <a:gd name="connsiteX4" fmla="*/ 2950071 w 2950071"/>
              <a:gd name="connsiteY4" fmla="*/ 632372 h 632372"/>
              <a:gd name="connsiteX5" fmla="*/ 0 w 2950071"/>
              <a:gd name="connsiteY5" fmla="*/ 620903 h 632372"/>
              <a:gd name="connsiteX6" fmla="*/ 235969 w 2950071"/>
              <a:gd name="connsiteY6" fmla="*/ 238642 h 632372"/>
              <a:gd name="connsiteX7" fmla="*/ 308747 w 2950071"/>
              <a:gd name="connsiteY7" fmla="*/ 91698 h 632372"/>
              <a:gd name="connsiteX8" fmla="*/ 464774 w 2950071"/>
              <a:gd name="connsiteY8" fmla="*/ 0 h 632372"/>
              <a:gd name="connsiteX0" fmla="*/ 472201 w 2957498"/>
              <a:gd name="connsiteY0" fmla="*/ 0 h 632372"/>
              <a:gd name="connsiteX1" fmla="*/ 2487648 w 2957498"/>
              <a:gd name="connsiteY1" fmla="*/ 3133 h 632372"/>
              <a:gd name="connsiteX2" fmla="*/ 2636975 w 2957498"/>
              <a:gd name="connsiteY2" fmla="*/ 79508 h 632372"/>
              <a:gd name="connsiteX3" fmla="*/ 2718930 w 2957498"/>
              <a:gd name="connsiteY3" fmla="*/ 312488 h 632372"/>
              <a:gd name="connsiteX4" fmla="*/ 2957498 w 2957498"/>
              <a:gd name="connsiteY4" fmla="*/ 632372 h 632372"/>
              <a:gd name="connsiteX5" fmla="*/ 0 w 2957498"/>
              <a:gd name="connsiteY5" fmla="*/ 627458 h 632372"/>
              <a:gd name="connsiteX6" fmla="*/ 243396 w 2957498"/>
              <a:gd name="connsiteY6" fmla="*/ 238642 h 632372"/>
              <a:gd name="connsiteX7" fmla="*/ 316174 w 2957498"/>
              <a:gd name="connsiteY7" fmla="*/ 91698 h 632372"/>
              <a:gd name="connsiteX8" fmla="*/ 472201 w 2957498"/>
              <a:gd name="connsiteY8" fmla="*/ 0 h 632372"/>
              <a:gd name="connsiteX0" fmla="*/ 475914 w 2961211"/>
              <a:gd name="connsiteY0" fmla="*/ 0 h 632372"/>
              <a:gd name="connsiteX1" fmla="*/ 2491361 w 2961211"/>
              <a:gd name="connsiteY1" fmla="*/ 3133 h 632372"/>
              <a:gd name="connsiteX2" fmla="*/ 2640688 w 2961211"/>
              <a:gd name="connsiteY2" fmla="*/ 79508 h 632372"/>
              <a:gd name="connsiteX3" fmla="*/ 2722643 w 2961211"/>
              <a:gd name="connsiteY3" fmla="*/ 312488 h 632372"/>
              <a:gd name="connsiteX4" fmla="*/ 2961211 w 2961211"/>
              <a:gd name="connsiteY4" fmla="*/ 632372 h 632372"/>
              <a:gd name="connsiteX5" fmla="*/ 0 w 2961211"/>
              <a:gd name="connsiteY5" fmla="*/ 627458 h 632372"/>
              <a:gd name="connsiteX6" fmla="*/ 247109 w 2961211"/>
              <a:gd name="connsiteY6" fmla="*/ 238642 h 632372"/>
              <a:gd name="connsiteX7" fmla="*/ 319887 w 2961211"/>
              <a:gd name="connsiteY7" fmla="*/ 91698 h 632372"/>
              <a:gd name="connsiteX8" fmla="*/ 475914 w 2961211"/>
              <a:gd name="connsiteY8" fmla="*/ 0 h 632372"/>
              <a:gd name="connsiteX0" fmla="*/ 475914 w 2961211"/>
              <a:gd name="connsiteY0" fmla="*/ 0 h 632372"/>
              <a:gd name="connsiteX1" fmla="*/ 2491361 w 2961211"/>
              <a:gd name="connsiteY1" fmla="*/ 3133 h 632372"/>
              <a:gd name="connsiteX2" fmla="*/ 2640688 w 2961211"/>
              <a:gd name="connsiteY2" fmla="*/ 79508 h 632372"/>
              <a:gd name="connsiteX3" fmla="*/ 2722643 w 2961211"/>
              <a:gd name="connsiteY3" fmla="*/ 312488 h 632372"/>
              <a:gd name="connsiteX4" fmla="*/ 2961211 w 2961211"/>
              <a:gd name="connsiteY4" fmla="*/ 632372 h 632372"/>
              <a:gd name="connsiteX5" fmla="*/ 0 w 2961211"/>
              <a:gd name="connsiteY5" fmla="*/ 627458 h 632372"/>
              <a:gd name="connsiteX6" fmla="*/ 247109 w 2961211"/>
              <a:gd name="connsiteY6" fmla="*/ 238642 h 632372"/>
              <a:gd name="connsiteX7" fmla="*/ 319887 w 2961211"/>
              <a:gd name="connsiteY7" fmla="*/ 91698 h 632372"/>
              <a:gd name="connsiteX8" fmla="*/ 475914 w 2961211"/>
              <a:gd name="connsiteY8" fmla="*/ 0 h 632372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47109 w 2961211"/>
              <a:gd name="connsiteY6" fmla="*/ 238642 h 634013"/>
              <a:gd name="connsiteX7" fmla="*/ 319887 w 2961211"/>
              <a:gd name="connsiteY7" fmla="*/ 91698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47109 w 2961211"/>
              <a:gd name="connsiteY6" fmla="*/ 238642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35934 w 2961211"/>
              <a:gd name="connsiteY6" fmla="*/ 242588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35934 w 2961211"/>
              <a:gd name="connsiteY6" fmla="*/ 242588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35934 w 2961211"/>
              <a:gd name="connsiteY6" fmla="*/ 242588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75914 w 2961211"/>
              <a:gd name="connsiteY0" fmla="*/ 8586 h 642599"/>
              <a:gd name="connsiteX1" fmla="*/ 1552218 w 2961211"/>
              <a:gd name="connsiteY1" fmla="*/ 2043 h 642599"/>
              <a:gd name="connsiteX2" fmla="*/ 2640688 w 2961211"/>
              <a:gd name="connsiteY2" fmla="*/ 88094 h 642599"/>
              <a:gd name="connsiteX3" fmla="*/ 2722643 w 2961211"/>
              <a:gd name="connsiteY3" fmla="*/ 321074 h 642599"/>
              <a:gd name="connsiteX4" fmla="*/ 2961211 w 2961211"/>
              <a:gd name="connsiteY4" fmla="*/ 640958 h 642599"/>
              <a:gd name="connsiteX5" fmla="*/ 0 w 2961211"/>
              <a:gd name="connsiteY5" fmla="*/ 642599 h 642599"/>
              <a:gd name="connsiteX6" fmla="*/ 235934 w 2961211"/>
              <a:gd name="connsiteY6" fmla="*/ 251174 h 642599"/>
              <a:gd name="connsiteX7" fmla="*/ 319386 w 2961211"/>
              <a:gd name="connsiteY7" fmla="*/ 83581 h 642599"/>
              <a:gd name="connsiteX8" fmla="*/ 475914 w 2961211"/>
              <a:gd name="connsiteY8" fmla="*/ 8586 h 642599"/>
              <a:gd name="connsiteX0" fmla="*/ 475914 w 2961211"/>
              <a:gd name="connsiteY0" fmla="*/ 6544 h 640557"/>
              <a:gd name="connsiteX1" fmla="*/ 1552218 w 2961211"/>
              <a:gd name="connsiteY1" fmla="*/ 1 h 640557"/>
              <a:gd name="connsiteX2" fmla="*/ 2722643 w 2961211"/>
              <a:gd name="connsiteY2" fmla="*/ 319032 h 640557"/>
              <a:gd name="connsiteX3" fmla="*/ 2961211 w 2961211"/>
              <a:gd name="connsiteY3" fmla="*/ 638916 h 640557"/>
              <a:gd name="connsiteX4" fmla="*/ 0 w 2961211"/>
              <a:gd name="connsiteY4" fmla="*/ 640557 h 640557"/>
              <a:gd name="connsiteX5" fmla="*/ 235934 w 2961211"/>
              <a:gd name="connsiteY5" fmla="*/ 249132 h 640557"/>
              <a:gd name="connsiteX6" fmla="*/ 319386 w 2961211"/>
              <a:gd name="connsiteY6" fmla="*/ 81539 h 640557"/>
              <a:gd name="connsiteX7" fmla="*/ 475914 w 2961211"/>
              <a:gd name="connsiteY7" fmla="*/ 6544 h 640557"/>
              <a:gd name="connsiteX0" fmla="*/ 475914 w 3219913"/>
              <a:gd name="connsiteY0" fmla="*/ 6544 h 640557"/>
              <a:gd name="connsiteX1" fmla="*/ 1552218 w 3219913"/>
              <a:gd name="connsiteY1" fmla="*/ 1 h 640557"/>
              <a:gd name="connsiteX2" fmla="*/ 2961211 w 3219913"/>
              <a:gd name="connsiteY2" fmla="*/ 638916 h 640557"/>
              <a:gd name="connsiteX3" fmla="*/ 0 w 3219913"/>
              <a:gd name="connsiteY3" fmla="*/ 640557 h 640557"/>
              <a:gd name="connsiteX4" fmla="*/ 235934 w 3219913"/>
              <a:gd name="connsiteY4" fmla="*/ 249132 h 640557"/>
              <a:gd name="connsiteX5" fmla="*/ 319386 w 3219913"/>
              <a:gd name="connsiteY5" fmla="*/ 81539 h 640557"/>
              <a:gd name="connsiteX6" fmla="*/ 475914 w 3219913"/>
              <a:gd name="connsiteY6" fmla="*/ 6544 h 640557"/>
              <a:gd name="connsiteX0" fmla="*/ 475914 w 2961211"/>
              <a:gd name="connsiteY0" fmla="*/ 6544 h 640557"/>
              <a:gd name="connsiteX1" fmla="*/ 1552218 w 2961211"/>
              <a:gd name="connsiteY1" fmla="*/ 1 h 640557"/>
              <a:gd name="connsiteX2" fmla="*/ 2961211 w 2961211"/>
              <a:gd name="connsiteY2" fmla="*/ 638916 h 640557"/>
              <a:gd name="connsiteX3" fmla="*/ 0 w 2961211"/>
              <a:gd name="connsiteY3" fmla="*/ 640557 h 640557"/>
              <a:gd name="connsiteX4" fmla="*/ 235934 w 2961211"/>
              <a:gd name="connsiteY4" fmla="*/ 249132 h 640557"/>
              <a:gd name="connsiteX5" fmla="*/ 319386 w 2961211"/>
              <a:gd name="connsiteY5" fmla="*/ 81539 h 640557"/>
              <a:gd name="connsiteX6" fmla="*/ 475914 w 2961211"/>
              <a:gd name="connsiteY6" fmla="*/ 6544 h 640557"/>
              <a:gd name="connsiteX0" fmla="*/ 475914 w 2961211"/>
              <a:gd name="connsiteY0" fmla="*/ 12792 h 646805"/>
              <a:gd name="connsiteX1" fmla="*/ 1608994 w 2961211"/>
              <a:gd name="connsiteY1" fmla="*/ 0 h 646805"/>
              <a:gd name="connsiteX2" fmla="*/ 2961211 w 2961211"/>
              <a:gd name="connsiteY2" fmla="*/ 645164 h 646805"/>
              <a:gd name="connsiteX3" fmla="*/ 0 w 2961211"/>
              <a:gd name="connsiteY3" fmla="*/ 646805 h 646805"/>
              <a:gd name="connsiteX4" fmla="*/ 235934 w 2961211"/>
              <a:gd name="connsiteY4" fmla="*/ 255380 h 646805"/>
              <a:gd name="connsiteX5" fmla="*/ 319386 w 2961211"/>
              <a:gd name="connsiteY5" fmla="*/ 87787 h 646805"/>
              <a:gd name="connsiteX6" fmla="*/ 475914 w 2961211"/>
              <a:gd name="connsiteY6" fmla="*/ 12792 h 646805"/>
              <a:gd name="connsiteX0" fmla="*/ 475914 w 2995273"/>
              <a:gd name="connsiteY0" fmla="*/ 12792 h 646805"/>
              <a:gd name="connsiteX1" fmla="*/ 1608994 w 2995273"/>
              <a:gd name="connsiteY1" fmla="*/ 0 h 646805"/>
              <a:gd name="connsiteX2" fmla="*/ 2995274 w 2995273"/>
              <a:gd name="connsiteY2" fmla="*/ 641417 h 646805"/>
              <a:gd name="connsiteX3" fmla="*/ 0 w 2995273"/>
              <a:gd name="connsiteY3" fmla="*/ 646805 h 646805"/>
              <a:gd name="connsiteX4" fmla="*/ 235934 w 2995273"/>
              <a:gd name="connsiteY4" fmla="*/ 255380 h 646805"/>
              <a:gd name="connsiteX5" fmla="*/ 319386 w 2995273"/>
              <a:gd name="connsiteY5" fmla="*/ 87787 h 646805"/>
              <a:gd name="connsiteX6" fmla="*/ 475914 w 2995273"/>
              <a:gd name="connsiteY6" fmla="*/ 12792 h 646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995273" h="646805">
                <a:moveTo>
                  <a:pt x="475914" y="12792"/>
                </a:moveTo>
                <a:lnTo>
                  <a:pt x="1608994" y="0"/>
                </a:lnTo>
                <a:lnTo>
                  <a:pt x="2995274" y="641417"/>
                </a:lnTo>
                <a:lnTo>
                  <a:pt x="0" y="646805"/>
                </a:lnTo>
                <a:cubicBezTo>
                  <a:pt x="170609" y="638589"/>
                  <a:pt x="201085" y="354577"/>
                  <a:pt x="235934" y="255380"/>
                </a:cubicBezTo>
                <a:cubicBezTo>
                  <a:pt x="270783" y="156183"/>
                  <a:pt x="279389" y="128218"/>
                  <a:pt x="319386" y="87787"/>
                </a:cubicBezTo>
                <a:cubicBezTo>
                  <a:pt x="359383" y="47356"/>
                  <a:pt x="396464" y="13593"/>
                  <a:pt x="475914" y="12792"/>
                </a:cubicBezTo>
                <a:close/>
              </a:path>
            </a:pathLst>
          </a:custGeom>
          <a:gradFill flip="none" rotWithShape="1">
            <a:gsLst>
              <a:gs pos="0">
                <a:schemeClr val="accent3">
                  <a:lumMod val="60000"/>
                  <a:lumOff val="40000"/>
                </a:schemeClr>
              </a:gs>
              <a:gs pos="33000">
                <a:schemeClr val="accent3"/>
              </a:gs>
              <a:gs pos="82000">
                <a:schemeClr val="accent3">
                  <a:lumMod val="75000"/>
                </a:schemeClr>
              </a:gs>
            </a:gsLst>
            <a:lin ang="8100000" scaled="1"/>
            <a:tileRect/>
          </a:gradFill>
          <a:ln w="6350" cmpd="sng">
            <a:noFill/>
            <a:miter lim="800000"/>
          </a:ln>
          <a:effectLst>
            <a:outerShdw blurRad="152400" dist="50800" dir="16200000" rotWithShape="0">
              <a:prstClr val="black">
                <a:alpha val="32000"/>
              </a:prstClr>
            </a:outerShdw>
          </a:effectLst>
          <a:scene3d>
            <a:camera prst="orthographicFront"/>
            <a:lightRig rig="soft" dir="t">
              <a:rot lat="0" lon="0" rev="19800000"/>
            </a:lightRig>
          </a:scene3d>
          <a:sp3d prstMaterial="softEdge">
            <a:bevelT w="19050" h="190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2" name="Freeform 91"/>
          <p:cNvSpPr>
            <a:spLocks noChangeAspect="1"/>
          </p:cNvSpPr>
          <p:nvPr/>
        </p:nvSpPr>
        <p:spPr bwMode="gray">
          <a:xfrm rot="20338759">
            <a:off x="-213189" y="234927"/>
            <a:ext cx="3693153" cy="498476"/>
          </a:xfrm>
          <a:custGeom>
            <a:avLst/>
            <a:gdLst>
              <a:gd name="connsiteX0" fmla="*/ 105767 w 2620491"/>
              <a:gd name="connsiteY0" fmla="*/ 0 h 634588"/>
              <a:gd name="connsiteX1" fmla="*/ 2514724 w 2620491"/>
              <a:gd name="connsiteY1" fmla="*/ 0 h 634588"/>
              <a:gd name="connsiteX2" fmla="*/ 2589513 w 2620491"/>
              <a:gd name="connsiteY2" fmla="*/ 30979 h 634588"/>
              <a:gd name="connsiteX3" fmla="*/ 2620491 w 2620491"/>
              <a:gd name="connsiteY3" fmla="*/ 105768 h 634588"/>
              <a:gd name="connsiteX4" fmla="*/ 2620491 w 2620491"/>
              <a:gd name="connsiteY4" fmla="*/ 634588 h 634588"/>
              <a:gd name="connsiteX5" fmla="*/ 2620491 w 2620491"/>
              <a:gd name="connsiteY5" fmla="*/ 634588 h 634588"/>
              <a:gd name="connsiteX6" fmla="*/ 2620491 w 2620491"/>
              <a:gd name="connsiteY6" fmla="*/ 634588 h 634588"/>
              <a:gd name="connsiteX7" fmla="*/ 0 w 2620491"/>
              <a:gd name="connsiteY7" fmla="*/ 634588 h 634588"/>
              <a:gd name="connsiteX8" fmla="*/ 0 w 2620491"/>
              <a:gd name="connsiteY8" fmla="*/ 634588 h 634588"/>
              <a:gd name="connsiteX9" fmla="*/ 0 w 2620491"/>
              <a:gd name="connsiteY9" fmla="*/ 634588 h 634588"/>
              <a:gd name="connsiteX10" fmla="*/ 0 w 2620491"/>
              <a:gd name="connsiteY10" fmla="*/ 105767 h 634588"/>
              <a:gd name="connsiteX11" fmla="*/ 30979 w 2620491"/>
              <a:gd name="connsiteY11" fmla="*/ 30978 h 634588"/>
              <a:gd name="connsiteX12" fmla="*/ 105768 w 2620491"/>
              <a:gd name="connsiteY12" fmla="*/ 0 h 634588"/>
              <a:gd name="connsiteX13" fmla="*/ 105767 w 2620491"/>
              <a:gd name="connsiteY13" fmla="*/ 0 h 634588"/>
              <a:gd name="connsiteX0" fmla="*/ 401739 w 2620491"/>
              <a:gd name="connsiteY0" fmla="*/ 0 h 635363"/>
              <a:gd name="connsiteX1" fmla="*/ 2514724 w 2620491"/>
              <a:gd name="connsiteY1" fmla="*/ 775 h 635363"/>
              <a:gd name="connsiteX2" fmla="*/ 2589513 w 2620491"/>
              <a:gd name="connsiteY2" fmla="*/ 31754 h 635363"/>
              <a:gd name="connsiteX3" fmla="*/ 2620491 w 2620491"/>
              <a:gd name="connsiteY3" fmla="*/ 106543 h 635363"/>
              <a:gd name="connsiteX4" fmla="*/ 2620491 w 2620491"/>
              <a:gd name="connsiteY4" fmla="*/ 635363 h 635363"/>
              <a:gd name="connsiteX5" fmla="*/ 2620491 w 2620491"/>
              <a:gd name="connsiteY5" fmla="*/ 635363 h 635363"/>
              <a:gd name="connsiteX6" fmla="*/ 2620491 w 2620491"/>
              <a:gd name="connsiteY6" fmla="*/ 635363 h 635363"/>
              <a:gd name="connsiteX7" fmla="*/ 0 w 2620491"/>
              <a:gd name="connsiteY7" fmla="*/ 635363 h 635363"/>
              <a:gd name="connsiteX8" fmla="*/ 0 w 2620491"/>
              <a:gd name="connsiteY8" fmla="*/ 635363 h 635363"/>
              <a:gd name="connsiteX9" fmla="*/ 0 w 2620491"/>
              <a:gd name="connsiteY9" fmla="*/ 635363 h 635363"/>
              <a:gd name="connsiteX10" fmla="*/ 0 w 2620491"/>
              <a:gd name="connsiteY10" fmla="*/ 106542 h 635363"/>
              <a:gd name="connsiteX11" fmla="*/ 30979 w 2620491"/>
              <a:gd name="connsiteY11" fmla="*/ 31753 h 635363"/>
              <a:gd name="connsiteX12" fmla="*/ 105768 w 2620491"/>
              <a:gd name="connsiteY12" fmla="*/ 775 h 635363"/>
              <a:gd name="connsiteX13" fmla="*/ 401739 w 2620491"/>
              <a:gd name="connsiteY13" fmla="*/ 0 h 635363"/>
              <a:gd name="connsiteX0" fmla="*/ 437716 w 2656468"/>
              <a:gd name="connsiteY0" fmla="*/ 0 h 635363"/>
              <a:gd name="connsiteX1" fmla="*/ 2550701 w 2656468"/>
              <a:gd name="connsiteY1" fmla="*/ 775 h 635363"/>
              <a:gd name="connsiteX2" fmla="*/ 2625490 w 2656468"/>
              <a:gd name="connsiteY2" fmla="*/ 31754 h 635363"/>
              <a:gd name="connsiteX3" fmla="*/ 2656468 w 2656468"/>
              <a:gd name="connsiteY3" fmla="*/ 106543 h 635363"/>
              <a:gd name="connsiteX4" fmla="*/ 2656468 w 2656468"/>
              <a:gd name="connsiteY4" fmla="*/ 635363 h 635363"/>
              <a:gd name="connsiteX5" fmla="*/ 2656468 w 2656468"/>
              <a:gd name="connsiteY5" fmla="*/ 635363 h 635363"/>
              <a:gd name="connsiteX6" fmla="*/ 2656468 w 2656468"/>
              <a:gd name="connsiteY6" fmla="*/ 635363 h 635363"/>
              <a:gd name="connsiteX7" fmla="*/ 35977 w 2656468"/>
              <a:gd name="connsiteY7" fmla="*/ 635363 h 635363"/>
              <a:gd name="connsiteX8" fmla="*/ 35977 w 2656468"/>
              <a:gd name="connsiteY8" fmla="*/ 635363 h 635363"/>
              <a:gd name="connsiteX9" fmla="*/ 35977 w 2656468"/>
              <a:gd name="connsiteY9" fmla="*/ 635363 h 635363"/>
              <a:gd name="connsiteX10" fmla="*/ 35977 w 2656468"/>
              <a:gd name="connsiteY10" fmla="*/ 106542 h 635363"/>
              <a:gd name="connsiteX11" fmla="*/ 66956 w 2656468"/>
              <a:gd name="connsiteY11" fmla="*/ 31753 h 635363"/>
              <a:gd name="connsiteX12" fmla="*/ 437716 w 2656468"/>
              <a:gd name="connsiteY12" fmla="*/ 0 h 635363"/>
              <a:gd name="connsiteX0" fmla="*/ 413957 w 2632709"/>
              <a:gd name="connsiteY0" fmla="*/ 6650 h 642013"/>
              <a:gd name="connsiteX1" fmla="*/ 2526942 w 2632709"/>
              <a:gd name="connsiteY1" fmla="*/ 7425 h 642013"/>
              <a:gd name="connsiteX2" fmla="*/ 2601731 w 2632709"/>
              <a:gd name="connsiteY2" fmla="*/ 38404 h 642013"/>
              <a:gd name="connsiteX3" fmla="*/ 2632709 w 2632709"/>
              <a:gd name="connsiteY3" fmla="*/ 113193 h 642013"/>
              <a:gd name="connsiteX4" fmla="*/ 2632709 w 2632709"/>
              <a:gd name="connsiteY4" fmla="*/ 642013 h 642013"/>
              <a:gd name="connsiteX5" fmla="*/ 2632709 w 2632709"/>
              <a:gd name="connsiteY5" fmla="*/ 642013 h 642013"/>
              <a:gd name="connsiteX6" fmla="*/ 2632709 w 2632709"/>
              <a:gd name="connsiteY6" fmla="*/ 642013 h 642013"/>
              <a:gd name="connsiteX7" fmla="*/ 12218 w 2632709"/>
              <a:gd name="connsiteY7" fmla="*/ 642013 h 642013"/>
              <a:gd name="connsiteX8" fmla="*/ 12218 w 2632709"/>
              <a:gd name="connsiteY8" fmla="*/ 642013 h 642013"/>
              <a:gd name="connsiteX9" fmla="*/ 12218 w 2632709"/>
              <a:gd name="connsiteY9" fmla="*/ 642013 h 642013"/>
              <a:gd name="connsiteX10" fmla="*/ 12218 w 2632709"/>
              <a:gd name="connsiteY10" fmla="*/ 113192 h 642013"/>
              <a:gd name="connsiteX11" fmla="*/ 373863 w 2632709"/>
              <a:gd name="connsiteY11" fmla="*/ 17757 h 642013"/>
              <a:gd name="connsiteX12" fmla="*/ 413957 w 2632709"/>
              <a:gd name="connsiteY12" fmla="*/ 6650 h 642013"/>
              <a:gd name="connsiteX0" fmla="*/ 401739 w 2620491"/>
              <a:gd name="connsiteY0" fmla="*/ 6650 h 642013"/>
              <a:gd name="connsiteX1" fmla="*/ 2514724 w 2620491"/>
              <a:gd name="connsiteY1" fmla="*/ 7425 h 642013"/>
              <a:gd name="connsiteX2" fmla="*/ 2589513 w 2620491"/>
              <a:gd name="connsiteY2" fmla="*/ 38404 h 642013"/>
              <a:gd name="connsiteX3" fmla="*/ 2620491 w 2620491"/>
              <a:gd name="connsiteY3" fmla="*/ 113193 h 642013"/>
              <a:gd name="connsiteX4" fmla="*/ 2620491 w 2620491"/>
              <a:gd name="connsiteY4" fmla="*/ 642013 h 642013"/>
              <a:gd name="connsiteX5" fmla="*/ 2620491 w 2620491"/>
              <a:gd name="connsiteY5" fmla="*/ 642013 h 642013"/>
              <a:gd name="connsiteX6" fmla="*/ 2620491 w 2620491"/>
              <a:gd name="connsiteY6" fmla="*/ 642013 h 642013"/>
              <a:gd name="connsiteX7" fmla="*/ 0 w 2620491"/>
              <a:gd name="connsiteY7" fmla="*/ 642013 h 642013"/>
              <a:gd name="connsiteX8" fmla="*/ 0 w 2620491"/>
              <a:gd name="connsiteY8" fmla="*/ 642013 h 642013"/>
              <a:gd name="connsiteX9" fmla="*/ 0 w 2620491"/>
              <a:gd name="connsiteY9" fmla="*/ 642013 h 642013"/>
              <a:gd name="connsiteX10" fmla="*/ 0 w 2620491"/>
              <a:gd name="connsiteY10" fmla="*/ 113192 h 642013"/>
              <a:gd name="connsiteX11" fmla="*/ 361645 w 2620491"/>
              <a:gd name="connsiteY11" fmla="*/ 17757 h 642013"/>
              <a:gd name="connsiteX12" fmla="*/ 401739 w 2620491"/>
              <a:gd name="connsiteY12" fmla="*/ 6650 h 642013"/>
              <a:gd name="connsiteX0" fmla="*/ 401739 w 2620491"/>
              <a:gd name="connsiteY0" fmla="*/ 27596 h 662959"/>
              <a:gd name="connsiteX1" fmla="*/ 2514724 w 2620491"/>
              <a:gd name="connsiteY1" fmla="*/ 28371 h 662959"/>
              <a:gd name="connsiteX2" fmla="*/ 2589513 w 2620491"/>
              <a:gd name="connsiteY2" fmla="*/ 59350 h 662959"/>
              <a:gd name="connsiteX3" fmla="*/ 2620491 w 2620491"/>
              <a:gd name="connsiteY3" fmla="*/ 134139 h 662959"/>
              <a:gd name="connsiteX4" fmla="*/ 2620491 w 2620491"/>
              <a:gd name="connsiteY4" fmla="*/ 662959 h 662959"/>
              <a:gd name="connsiteX5" fmla="*/ 2620491 w 2620491"/>
              <a:gd name="connsiteY5" fmla="*/ 662959 h 662959"/>
              <a:gd name="connsiteX6" fmla="*/ 2620491 w 2620491"/>
              <a:gd name="connsiteY6" fmla="*/ 662959 h 662959"/>
              <a:gd name="connsiteX7" fmla="*/ 0 w 2620491"/>
              <a:gd name="connsiteY7" fmla="*/ 662959 h 662959"/>
              <a:gd name="connsiteX8" fmla="*/ 0 w 2620491"/>
              <a:gd name="connsiteY8" fmla="*/ 662959 h 662959"/>
              <a:gd name="connsiteX9" fmla="*/ 0 w 2620491"/>
              <a:gd name="connsiteY9" fmla="*/ 662959 h 662959"/>
              <a:gd name="connsiteX10" fmla="*/ 184421 w 2620491"/>
              <a:gd name="connsiteY10" fmla="*/ 259818 h 662959"/>
              <a:gd name="connsiteX11" fmla="*/ 361645 w 2620491"/>
              <a:gd name="connsiteY11" fmla="*/ 38703 h 662959"/>
              <a:gd name="connsiteX12" fmla="*/ 401739 w 2620491"/>
              <a:gd name="connsiteY12" fmla="*/ 27596 h 662959"/>
              <a:gd name="connsiteX0" fmla="*/ 401739 w 2620491"/>
              <a:gd name="connsiteY0" fmla="*/ 0 h 635363"/>
              <a:gd name="connsiteX1" fmla="*/ 2514724 w 2620491"/>
              <a:gd name="connsiteY1" fmla="*/ 775 h 635363"/>
              <a:gd name="connsiteX2" fmla="*/ 2589513 w 2620491"/>
              <a:gd name="connsiteY2" fmla="*/ 31754 h 635363"/>
              <a:gd name="connsiteX3" fmla="*/ 2620491 w 2620491"/>
              <a:gd name="connsiteY3" fmla="*/ 106543 h 635363"/>
              <a:gd name="connsiteX4" fmla="*/ 2620491 w 2620491"/>
              <a:gd name="connsiteY4" fmla="*/ 635363 h 635363"/>
              <a:gd name="connsiteX5" fmla="*/ 2620491 w 2620491"/>
              <a:gd name="connsiteY5" fmla="*/ 635363 h 635363"/>
              <a:gd name="connsiteX6" fmla="*/ 2620491 w 2620491"/>
              <a:gd name="connsiteY6" fmla="*/ 635363 h 635363"/>
              <a:gd name="connsiteX7" fmla="*/ 0 w 2620491"/>
              <a:gd name="connsiteY7" fmla="*/ 635363 h 635363"/>
              <a:gd name="connsiteX8" fmla="*/ 0 w 2620491"/>
              <a:gd name="connsiteY8" fmla="*/ 635363 h 635363"/>
              <a:gd name="connsiteX9" fmla="*/ 0 w 2620491"/>
              <a:gd name="connsiteY9" fmla="*/ 635363 h 635363"/>
              <a:gd name="connsiteX10" fmla="*/ 184421 w 2620491"/>
              <a:gd name="connsiteY10" fmla="*/ 232222 h 635363"/>
              <a:gd name="connsiteX11" fmla="*/ 271362 w 2620491"/>
              <a:gd name="connsiteY11" fmla="*/ 50713 h 635363"/>
              <a:gd name="connsiteX12" fmla="*/ 401739 w 2620491"/>
              <a:gd name="connsiteY12" fmla="*/ 0 h 635363"/>
              <a:gd name="connsiteX0" fmla="*/ 461060 w 2679812"/>
              <a:gd name="connsiteY0" fmla="*/ 0 h 635363"/>
              <a:gd name="connsiteX1" fmla="*/ 2574045 w 2679812"/>
              <a:gd name="connsiteY1" fmla="*/ 775 h 635363"/>
              <a:gd name="connsiteX2" fmla="*/ 2648834 w 2679812"/>
              <a:gd name="connsiteY2" fmla="*/ 31754 h 635363"/>
              <a:gd name="connsiteX3" fmla="*/ 2679812 w 2679812"/>
              <a:gd name="connsiteY3" fmla="*/ 106543 h 635363"/>
              <a:gd name="connsiteX4" fmla="*/ 2679812 w 2679812"/>
              <a:gd name="connsiteY4" fmla="*/ 635363 h 635363"/>
              <a:gd name="connsiteX5" fmla="*/ 2679812 w 2679812"/>
              <a:gd name="connsiteY5" fmla="*/ 635363 h 635363"/>
              <a:gd name="connsiteX6" fmla="*/ 2679812 w 2679812"/>
              <a:gd name="connsiteY6" fmla="*/ 635363 h 635363"/>
              <a:gd name="connsiteX7" fmla="*/ 59321 w 2679812"/>
              <a:gd name="connsiteY7" fmla="*/ 635363 h 635363"/>
              <a:gd name="connsiteX8" fmla="*/ 59321 w 2679812"/>
              <a:gd name="connsiteY8" fmla="*/ 635363 h 635363"/>
              <a:gd name="connsiteX9" fmla="*/ 0 w 2679812"/>
              <a:gd name="connsiteY9" fmla="*/ 614348 h 635363"/>
              <a:gd name="connsiteX10" fmla="*/ 243742 w 2679812"/>
              <a:gd name="connsiteY10" fmla="*/ 232222 h 635363"/>
              <a:gd name="connsiteX11" fmla="*/ 330683 w 2679812"/>
              <a:gd name="connsiteY11" fmla="*/ 50713 h 635363"/>
              <a:gd name="connsiteX12" fmla="*/ 461060 w 2679812"/>
              <a:gd name="connsiteY12" fmla="*/ 0 h 635363"/>
              <a:gd name="connsiteX0" fmla="*/ 461060 w 2679812"/>
              <a:gd name="connsiteY0" fmla="*/ 0 h 635363"/>
              <a:gd name="connsiteX1" fmla="*/ 2574045 w 2679812"/>
              <a:gd name="connsiteY1" fmla="*/ 775 h 635363"/>
              <a:gd name="connsiteX2" fmla="*/ 2648834 w 2679812"/>
              <a:gd name="connsiteY2" fmla="*/ 31754 h 635363"/>
              <a:gd name="connsiteX3" fmla="*/ 2679812 w 2679812"/>
              <a:gd name="connsiteY3" fmla="*/ 106543 h 635363"/>
              <a:gd name="connsiteX4" fmla="*/ 2679812 w 2679812"/>
              <a:gd name="connsiteY4" fmla="*/ 635363 h 635363"/>
              <a:gd name="connsiteX5" fmla="*/ 2679812 w 2679812"/>
              <a:gd name="connsiteY5" fmla="*/ 635363 h 635363"/>
              <a:gd name="connsiteX6" fmla="*/ 2679812 w 2679812"/>
              <a:gd name="connsiteY6" fmla="*/ 635363 h 635363"/>
              <a:gd name="connsiteX7" fmla="*/ 59321 w 2679812"/>
              <a:gd name="connsiteY7" fmla="*/ 635363 h 635363"/>
              <a:gd name="connsiteX8" fmla="*/ 0 w 2679812"/>
              <a:gd name="connsiteY8" fmla="*/ 614348 h 635363"/>
              <a:gd name="connsiteX9" fmla="*/ 243742 w 2679812"/>
              <a:gd name="connsiteY9" fmla="*/ 232222 h 635363"/>
              <a:gd name="connsiteX10" fmla="*/ 330683 w 2679812"/>
              <a:gd name="connsiteY10" fmla="*/ 50713 h 635363"/>
              <a:gd name="connsiteX11" fmla="*/ 461060 w 2679812"/>
              <a:gd name="connsiteY11" fmla="*/ 0 h 635363"/>
              <a:gd name="connsiteX0" fmla="*/ 461060 w 2679812"/>
              <a:gd name="connsiteY0" fmla="*/ 0 h 635363"/>
              <a:gd name="connsiteX1" fmla="*/ 2574045 w 2679812"/>
              <a:gd name="connsiteY1" fmla="*/ 775 h 635363"/>
              <a:gd name="connsiteX2" fmla="*/ 2648834 w 2679812"/>
              <a:gd name="connsiteY2" fmla="*/ 31754 h 635363"/>
              <a:gd name="connsiteX3" fmla="*/ 2679812 w 2679812"/>
              <a:gd name="connsiteY3" fmla="*/ 106543 h 635363"/>
              <a:gd name="connsiteX4" fmla="*/ 2679812 w 2679812"/>
              <a:gd name="connsiteY4" fmla="*/ 635363 h 635363"/>
              <a:gd name="connsiteX5" fmla="*/ 2679812 w 2679812"/>
              <a:gd name="connsiteY5" fmla="*/ 635363 h 635363"/>
              <a:gd name="connsiteX6" fmla="*/ 2679812 w 2679812"/>
              <a:gd name="connsiteY6" fmla="*/ 635363 h 635363"/>
              <a:gd name="connsiteX7" fmla="*/ 0 w 2679812"/>
              <a:gd name="connsiteY7" fmla="*/ 614348 h 635363"/>
              <a:gd name="connsiteX8" fmla="*/ 243742 w 2679812"/>
              <a:gd name="connsiteY8" fmla="*/ 232222 h 635363"/>
              <a:gd name="connsiteX9" fmla="*/ 330683 w 2679812"/>
              <a:gd name="connsiteY9" fmla="*/ 50713 h 635363"/>
              <a:gd name="connsiteX10" fmla="*/ 461060 w 2679812"/>
              <a:gd name="connsiteY10" fmla="*/ 0 h 635363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43742 w 2679812"/>
              <a:gd name="connsiteY8" fmla="*/ 235835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43742 w 2679812"/>
              <a:gd name="connsiteY8" fmla="*/ 235835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43742 w 2679812"/>
              <a:gd name="connsiteY8" fmla="*/ 235835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35969 w 2679812"/>
              <a:gd name="connsiteY8" fmla="*/ 235700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14061 h 649424"/>
              <a:gd name="connsiteX1" fmla="*/ 2574045 w 2679812"/>
              <a:gd name="connsiteY1" fmla="*/ 14836 h 649424"/>
              <a:gd name="connsiteX2" fmla="*/ 2648834 w 2679812"/>
              <a:gd name="connsiteY2" fmla="*/ 45815 h 649424"/>
              <a:gd name="connsiteX3" fmla="*/ 2679812 w 2679812"/>
              <a:gd name="connsiteY3" fmla="*/ 120604 h 649424"/>
              <a:gd name="connsiteX4" fmla="*/ 2679812 w 2679812"/>
              <a:gd name="connsiteY4" fmla="*/ 649424 h 649424"/>
              <a:gd name="connsiteX5" fmla="*/ 2679812 w 2679812"/>
              <a:gd name="connsiteY5" fmla="*/ 649424 h 649424"/>
              <a:gd name="connsiteX6" fmla="*/ 2679812 w 2679812"/>
              <a:gd name="connsiteY6" fmla="*/ 649424 h 649424"/>
              <a:gd name="connsiteX7" fmla="*/ 0 w 2679812"/>
              <a:gd name="connsiteY7" fmla="*/ 628409 h 649424"/>
              <a:gd name="connsiteX8" fmla="*/ 235969 w 2679812"/>
              <a:gd name="connsiteY8" fmla="*/ 246148 h 649424"/>
              <a:gd name="connsiteX9" fmla="*/ 308747 w 2679812"/>
              <a:gd name="connsiteY9" fmla="*/ 99204 h 649424"/>
              <a:gd name="connsiteX10" fmla="*/ 461060 w 2679812"/>
              <a:gd name="connsiteY10" fmla="*/ 14061 h 649424"/>
              <a:gd name="connsiteX0" fmla="*/ 461060 w 2679812"/>
              <a:gd name="connsiteY0" fmla="*/ 2023 h 637386"/>
              <a:gd name="connsiteX1" fmla="*/ 2574045 w 2679812"/>
              <a:gd name="connsiteY1" fmla="*/ 2798 h 637386"/>
              <a:gd name="connsiteX2" fmla="*/ 2648834 w 2679812"/>
              <a:gd name="connsiteY2" fmla="*/ 33777 h 637386"/>
              <a:gd name="connsiteX3" fmla="*/ 2679812 w 2679812"/>
              <a:gd name="connsiteY3" fmla="*/ 108566 h 637386"/>
              <a:gd name="connsiteX4" fmla="*/ 2679812 w 2679812"/>
              <a:gd name="connsiteY4" fmla="*/ 637386 h 637386"/>
              <a:gd name="connsiteX5" fmla="*/ 2679812 w 2679812"/>
              <a:gd name="connsiteY5" fmla="*/ 637386 h 637386"/>
              <a:gd name="connsiteX6" fmla="*/ 2679812 w 2679812"/>
              <a:gd name="connsiteY6" fmla="*/ 637386 h 637386"/>
              <a:gd name="connsiteX7" fmla="*/ 0 w 2679812"/>
              <a:gd name="connsiteY7" fmla="*/ 616371 h 637386"/>
              <a:gd name="connsiteX8" fmla="*/ 235969 w 2679812"/>
              <a:gd name="connsiteY8" fmla="*/ 234110 h 637386"/>
              <a:gd name="connsiteX9" fmla="*/ 308747 w 2679812"/>
              <a:gd name="connsiteY9" fmla="*/ 87166 h 637386"/>
              <a:gd name="connsiteX10" fmla="*/ 461060 w 2679812"/>
              <a:gd name="connsiteY10" fmla="*/ 2023 h 637386"/>
              <a:gd name="connsiteX0" fmla="*/ 461060 w 2679812"/>
              <a:gd name="connsiteY0" fmla="*/ 2025 h 637388"/>
              <a:gd name="connsiteX1" fmla="*/ 2574045 w 2679812"/>
              <a:gd name="connsiteY1" fmla="*/ 2800 h 637388"/>
              <a:gd name="connsiteX2" fmla="*/ 2648834 w 2679812"/>
              <a:gd name="connsiteY2" fmla="*/ 33779 h 637388"/>
              <a:gd name="connsiteX3" fmla="*/ 2679812 w 2679812"/>
              <a:gd name="connsiteY3" fmla="*/ 108568 h 637388"/>
              <a:gd name="connsiteX4" fmla="*/ 2679812 w 2679812"/>
              <a:gd name="connsiteY4" fmla="*/ 637388 h 637388"/>
              <a:gd name="connsiteX5" fmla="*/ 2679812 w 2679812"/>
              <a:gd name="connsiteY5" fmla="*/ 637388 h 637388"/>
              <a:gd name="connsiteX6" fmla="*/ 2679812 w 2679812"/>
              <a:gd name="connsiteY6" fmla="*/ 637388 h 637388"/>
              <a:gd name="connsiteX7" fmla="*/ 0 w 2679812"/>
              <a:gd name="connsiteY7" fmla="*/ 616373 h 637388"/>
              <a:gd name="connsiteX8" fmla="*/ 235969 w 2679812"/>
              <a:gd name="connsiteY8" fmla="*/ 234112 h 637388"/>
              <a:gd name="connsiteX9" fmla="*/ 308747 w 2679812"/>
              <a:gd name="connsiteY9" fmla="*/ 87168 h 637388"/>
              <a:gd name="connsiteX10" fmla="*/ 461060 w 2679812"/>
              <a:gd name="connsiteY10" fmla="*/ 2025 h 637388"/>
              <a:gd name="connsiteX0" fmla="*/ 461060 w 2679812"/>
              <a:gd name="connsiteY0" fmla="*/ 2023 h 637386"/>
              <a:gd name="connsiteX1" fmla="*/ 2574045 w 2679812"/>
              <a:gd name="connsiteY1" fmla="*/ 2798 h 637386"/>
              <a:gd name="connsiteX2" fmla="*/ 2648834 w 2679812"/>
              <a:gd name="connsiteY2" fmla="*/ 33777 h 637386"/>
              <a:gd name="connsiteX3" fmla="*/ 2679812 w 2679812"/>
              <a:gd name="connsiteY3" fmla="*/ 108566 h 637386"/>
              <a:gd name="connsiteX4" fmla="*/ 2679812 w 2679812"/>
              <a:gd name="connsiteY4" fmla="*/ 637386 h 637386"/>
              <a:gd name="connsiteX5" fmla="*/ 2679812 w 2679812"/>
              <a:gd name="connsiteY5" fmla="*/ 637386 h 637386"/>
              <a:gd name="connsiteX6" fmla="*/ 2679812 w 2679812"/>
              <a:gd name="connsiteY6" fmla="*/ 637386 h 637386"/>
              <a:gd name="connsiteX7" fmla="*/ 0 w 2679812"/>
              <a:gd name="connsiteY7" fmla="*/ 616371 h 637386"/>
              <a:gd name="connsiteX8" fmla="*/ 235969 w 2679812"/>
              <a:gd name="connsiteY8" fmla="*/ 234110 h 637386"/>
              <a:gd name="connsiteX9" fmla="*/ 308747 w 2679812"/>
              <a:gd name="connsiteY9" fmla="*/ 87166 h 637386"/>
              <a:gd name="connsiteX10" fmla="*/ 461060 w 2679812"/>
              <a:gd name="connsiteY10" fmla="*/ 2023 h 637386"/>
              <a:gd name="connsiteX0" fmla="*/ 461060 w 2679812"/>
              <a:gd name="connsiteY0" fmla="*/ 2025 h 637388"/>
              <a:gd name="connsiteX1" fmla="*/ 2574045 w 2679812"/>
              <a:gd name="connsiteY1" fmla="*/ 2800 h 637388"/>
              <a:gd name="connsiteX2" fmla="*/ 2648834 w 2679812"/>
              <a:gd name="connsiteY2" fmla="*/ 33779 h 637388"/>
              <a:gd name="connsiteX3" fmla="*/ 2679812 w 2679812"/>
              <a:gd name="connsiteY3" fmla="*/ 108568 h 637388"/>
              <a:gd name="connsiteX4" fmla="*/ 2679812 w 2679812"/>
              <a:gd name="connsiteY4" fmla="*/ 637388 h 637388"/>
              <a:gd name="connsiteX5" fmla="*/ 2679812 w 2679812"/>
              <a:gd name="connsiteY5" fmla="*/ 637388 h 637388"/>
              <a:gd name="connsiteX6" fmla="*/ 2679812 w 2679812"/>
              <a:gd name="connsiteY6" fmla="*/ 637388 h 637388"/>
              <a:gd name="connsiteX7" fmla="*/ 0 w 2679812"/>
              <a:gd name="connsiteY7" fmla="*/ 616373 h 637388"/>
              <a:gd name="connsiteX8" fmla="*/ 235969 w 2679812"/>
              <a:gd name="connsiteY8" fmla="*/ 234112 h 637388"/>
              <a:gd name="connsiteX9" fmla="*/ 308747 w 2679812"/>
              <a:gd name="connsiteY9" fmla="*/ 87168 h 637388"/>
              <a:gd name="connsiteX10" fmla="*/ 461060 w 2679812"/>
              <a:gd name="connsiteY10" fmla="*/ 2025 h 637388"/>
              <a:gd name="connsiteX0" fmla="*/ 461060 w 2679812"/>
              <a:gd name="connsiteY0" fmla="*/ 2023 h 637386"/>
              <a:gd name="connsiteX1" fmla="*/ 2574045 w 2679812"/>
              <a:gd name="connsiteY1" fmla="*/ 2798 h 637386"/>
              <a:gd name="connsiteX2" fmla="*/ 2648834 w 2679812"/>
              <a:gd name="connsiteY2" fmla="*/ 33777 h 637386"/>
              <a:gd name="connsiteX3" fmla="*/ 2679812 w 2679812"/>
              <a:gd name="connsiteY3" fmla="*/ 108566 h 637386"/>
              <a:gd name="connsiteX4" fmla="*/ 2679812 w 2679812"/>
              <a:gd name="connsiteY4" fmla="*/ 637386 h 637386"/>
              <a:gd name="connsiteX5" fmla="*/ 2679812 w 2679812"/>
              <a:gd name="connsiteY5" fmla="*/ 637386 h 637386"/>
              <a:gd name="connsiteX6" fmla="*/ 2679812 w 2679812"/>
              <a:gd name="connsiteY6" fmla="*/ 637386 h 637386"/>
              <a:gd name="connsiteX7" fmla="*/ 0 w 2679812"/>
              <a:gd name="connsiteY7" fmla="*/ 616371 h 637386"/>
              <a:gd name="connsiteX8" fmla="*/ 235969 w 2679812"/>
              <a:gd name="connsiteY8" fmla="*/ 234110 h 637386"/>
              <a:gd name="connsiteX9" fmla="*/ 308747 w 2679812"/>
              <a:gd name="connsiteY9" fmla="*/ 87166 h 637386"/>
              <a:gd name="connsiteX10" fmla="*/ 461060 w 2679812"/>
              <a:gd name="connsiteY10" fmla="*/ 2023 h 637386"/>
              <a:gd name="connsiteX0" fmla="*/ 461060 w 2679812"/>
              <a:gd name="connsiteY0" fmla="*/ -1 h 635362"/>
              <a:gd name="connsiteX1" fmla="*/ 2574045 w 2679812"/>
              <a:gd name="connsiteY1" fmla="*/ 774 h 635362"/>
              <a:gd name="connsiteX2" fmla="*/ 2648834 w 2679812"/>
              <a:gd name="connsiteY2" fmla="*/ 31753 h 635362"/>
              <a:gd name="connsiteX3" fmla="*/ 2679812 w 2679812"/>
              <a:gd name="connsiteY3" fmla="*/ 106542 h 635362"/>
              <a:gd name="connsiteX4" fmla="*/ 2679812 w 2679812"/>
              <a:gd name="connsiteY4" fmla="*/ 635362 h 635362"/>
              <a:gd name="connsiteX5" fmla="*/ 2679812 w 2679812"/>
              <a:gd name="connsiteY5" fmla="*/ 635362 h 635362"/>
              <a:gd name="connsiteX6" fmla="*/ 2679812 w 2679812"/>
              <a:gd name="connsiteY6" fmla="*/ 635362 h 635362"/>
              <a:gd name="connsiteX7" fmla="*/ 0 w 2679812"/>
              <a:gd name="connsiteY7" fmla="*/ 614347 h 635362"/>
              <a:gd name="connsiteX8" fmla="*/ 235969 w 2679812"/>
              <a:gd name="connsiteY8" fmla="*/ 232086 h 635362"/>
              <a:gd name="connsiteX9" fmla="*/ 308747 w 2679812"/>
              <a:gd name="connsiteY9" fmla="*/ 85142 h 635362"/>
              <a:gd name="connsiteX10" fmla="*/ 461060 w 2679812"/>
              <a:gd name="connsiteY10" fmla="*/ -1 h 635362"/>
              <a:gd name="connsiteX0" fmla="*/ 461060 w 2679812"/>
              <a:gd name="connsiteY0" fmla="*/ 1 h 635364"/>
              <a:gd name="connsiteX1" fmla="*/ 2574045 w 2679812"/>
              <a:gd name="connsiteY1" fmla="*/ 776 h 635364"/>
              <a:gd name="connsiteX2" fmla="*/ 2648834 w 2679812"/>
              <a:gd name="connsiteY2" fmla="*/ 31755 h 635364"/>
              <a:gd name="connsiteX3" fmla="*/ 2679812 w 2679812"/>
              <a:gd name="connsiteY3" fmla="*/ 106544 h 635364"/>
              <a:gd name="connsiteX4" fmla="*/ 2679812 w 2679812"/>
              <a:gd name="connsiteY4" fmla="*/ 635364 h 635364"/>
              <a:gd name="connsiteX5" fmla="*/ 2679812 w 2679812"/>
              <a:gd name="connsiteY5" fmla="*/ 635364 h 635364"/>
              <a:gd name="connsiteX6" fmla="*/ 0 w 2679812"/>
              <a:gd name="connsiteY6" fmla="*/ 614349 h 635364"/>
              <a:gd name="connsiteX7" fmla="*/ 235969 w 2679812"/>
              <a:gd name="connsiteY7" fmla="*/ 232088 h 635364"/>
              <a:gd name="connsiteX8" fmla="*/ 308747 w 2679812"/>
              <a:gd name="connsiteY8" fmla="*/ 85144 h 635364"/>
              <a:gd name="connsiteX9" fmla="*/ 461060 w 2679812"/>
              <a:gd name="connsiteY9" fmla="*/ 1 h 635364"/>
              <a:gd name="connsiteX0" fmla="*/ 461060 w 2913910"/>
              <a:gd name="connsiteY0" fmla="*/ -1 h 635364"/>
              <a:gd name="connsiteX1" fmla="*/ 2574045 w 2913910"/>
              <a:gd name="connsiteY1" fmla="*/ 774 h 635364"/>
              <a:gd name="connsiteX2" fmla="*/ 2648834 w 2913910"/>
              <a:gd name="connsiteY2" fmla="*/ 31753 h 635364"/>
              <a:gd name="connsiteX3" fmla="*/ 2679812 w 2913910"/>
              <a:gd name="connsiteY3" fmla="*/ 106542 h 635364"/>
              <a:gd name="connsiteX4" fmla="*/ 2679812 w 2913910"/>
              <a:gd name="connsiteY4" fmla="*/ 635362 h 635364"/>
              <a:gd name="connsiteX5" fmla="*/ 2913910 w 2913910"/>
              <a:gd name="connsiteY5" fmla="*/ 635364 h 635364"/>
              <a:gd name="connsiteX6" fmla="*/ 0 w 2913910"/>
              <a:gd name="connsiteY6" fmla="*/ 614347 h 635364"/>
              <a:gd name="connsiteX7" fmla="*/ 235969 w 2913910"/>
              <a:gd name="connsiteY7" fmla="*/ 232086 h 635364"/>
              <a:gd name="connsiteX8" fmla="*/ 308747 w 2913910"/>
              <a:gd name="connsiteY8" fmla="*/ 85142 h 635364"/>
              <a:gd name="connsiteX9" fmla="*/ 461060 w 2913910"/>
              <a:gd name="connsiteY9" fmla="*/ -1 h 635364"/>
              <a:gd name="connsiteX0" fmla="*/ 461060 w 2913910"/>
              <a:gd name="connsiteY0" fmla="*/ 1 h 635366"/>
              <a:gd name="connsiteX1" fmla="*/ 2574045 w 2913910"/>
              <a:gd name="connsiteY1" fmla="*/ 776 h 635366"/>
              <a:gd name="connsiteX2" fmla="*/ 2648834 w 2913910"/>
              <a:gd name="connsiteY2" fmla="*/ 31755 h 635366"/>
              <a:gd name="connsiteX3" fmla="*/ 2679812 w 2913910"/>
              <a:gd name="connsiteY3" fmla="*/ 106544 h 635366"/>
              <a:gd name="connsiteX4" fmla="*/ 2913910 w 2913910"/>
              <a:gd name="connsiteY4" fmla="*/ 635366 h 635366"/>
              <a:gd name="connsiteX5" fmla="*/ 0 w 2913910"/>
              <a:gd name="connsiteY5" fmla="*/ 614349 h 635366"/>
              <a:gd name="connsiteX6" fmla="*/ 235969 w 2913910"/>
              <a:gd name="connsiteY6" fmla="*/ 232088 h 635366"/>
              <a:gd name="connsiteX7" fmla="*/ 308747 w 2913910"/>
              <a:gd name="connsiteY7" fmla="*/ 85144 h 635366"/>
              <a:gd name="connsiteX8" fmla="*/ 461060 w 2913910"/>
              <a:gd name="connsiteY8" fmla="*/ 1 h 635366"/>
              <a:gd name="connsiteX0" fmla="*/ 461060 w 2913910"/>
              <a:gd name="connsiteY0" fmla="*/ 2565 h 637930"/>
              <a:gd name="connsiteX1" fmla="*/ 2574045 w 2913910"/>
              <a:gd name="connsiteY1" fmla="*/ 3340 h 637930"/>
              <a:gd name="connsiteX2" fmla="*/ 2648834 w 2913910"/>
              <a:gd name="connsiteY2" fmla="*/ 34319 h 637930"/>
              <a:gd name="connsiteX3" fmla="*/ 2683857 w 2913910"/>
              <a:gd name="connsiteY3" fmla="*/ 209257 h 637930"/>
              <a:gd name="connsiteX4" fmla="*/ 2913910 w 2913910"/>
              <a:gd name="connsiteY4" fmla="*/ 637930 h 637930"/>
              <a:gd name="connsiteX5" fmla="*/ 0 w 2913910"/>
              <a:gd name="connsiteY5" fmla="*/ 616913 h 637930"/>
              <a:gd name="connsiteX6" fmla="*/ 235969 w 2913910"/>
              <a:gd name="connsiteY6" fmla="*/ 234652 h 637930"/>
              <a:gd name="connsiteX7" fmla="*/ 308747 w 2913910"/>
              <a:gd name="connsiteY7" fmla="*/ 87708 h 637930"/>
              <a:gd name="connsiteX8" fmla="*/ 461060 w 2913910"/>
              <a:gd name="connsiteY8" fmla="*/ 2565 h 63793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48834 w 2913910"/>
              <a:gd name="connsiteY2" fmla="*/ 35989 h 639600"/>
              <a:gd name="connsiteX3" fmla="*/ 2683857 w 2913910"/>
              <a:gd name="connsiteY3" fmla="*/ 210927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01389 w 2913910"/>
              <a:gd name="connsiteY2" fmla="*/ 37647 h 639600"/>
              <a:gd name="connsiteX3" fmla="*/ 2683857 w 2913910"/>
              <a:gd name="connsiteY3" fmla="*/ 210927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18283 h 653648"/>
              <a:gd name="connsiteX1" fmla="*/ 2492787 w 2913910"/>
              <a:gd name="connsiteY1" fmla="*/ 14048 h 653648"/>
              <a:gd name="connsiteX2" fmla="*/ 2601389 w 2913910"/>
              <a:gd name="connsiteY2" fmla="*/ 51695 h 653648"/>
              <a:gd name="connsiteX3" fmla="*/ 2711503 w 2913910"/>
              <a:gd name="connsiteY3" fmla="*/ 324216 h 653648"/>
              <a:gd name="connsiteX4" fmla="*/ 2913910 w 2913910"/>
              <a:gd name="connsiteY4" fmla="*/ 653648 h 653648"/>
              <a:gd name="connsiteX5" fmla="*/ 0 w 2913910"/>
              <a:gd name="connsiteY5" fmla="*/ 632631 h 653648"/>
              <a:gd name="connsiteX6" fmla="*/ 235969 w 2913910"/>
              <a:gd name="connsiteY6" fmla="*/ 250370 h 653648"/>
              <a:gd name="connsiteX7" fmla="*/ 308747 w 2913910"/>
              <a:gd name="connsiteY7" fmla="*/ 103426 h 653648"/>
              <a:gd name="connsiteX8" fmla="*/ 461060 w 2913910"/>
              <a:gd name="connsiteY8" fmla="*/ 18283 h 653648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29548 w 2913910"/>
              <a:gd name="connsiteY2" fmla="*/ 69610 h 639600"/>
              <a:gd name="connsiteX3" fmla="*/ 2711503 w 2913910"/>
              <a:gd name="connsiteY3" fmla="*/ 310168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29548 w 2913910"/>
              <a:gd name="connsiteY2" fmla="*/ 69610 h 639600"/>
              <a:gd name="connsiteX3" fmla="*/ 2711503 w 2913910"/>
              <a:gd name="connsiteY3" fmla="*/ 310168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29548 w 2913910"/>
              <a:gd name="connsiteY2" fmla="*/ 69610 h 639600"/>
              <a:gd name="connsiteX3" fmla="*/ 2711503 w 2913910"/>
              <a:gd name="connsiteY3" fmla="*/ 310168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0 h 635365"/>
              <a:gd name="connsiteX1" fmla="*/ 2487647 w 2913910"/>
              <a:gd name="connsiteY1" fmla="*/ 9694 h 635365"/>
              <a:gd name="connsiteX2" fmla="*/ 2629548 w 2913910"/>
              <a:gd name="connsiteY2" fmla="*/ 65375 h 635365"/>
              <a:gd name="connsiteX3" fmla="*/ 2711503 w 2913910"/>
              <a:gd name="connsiteY3" fmla="*/ 305933 h 635365"/>
              <a:gd name="connsiteX4" fmla="*/ 2913910 w 2913910"/>
              <a:gd name="connsiteY4" fmla="*/ 635365 h 635365"/>
              <a:gd name="connsiteX5" fmla="*/ 0 w 2913910"/>
              <a:gd name="connsiteY5" fmla="*/ 614348 h 635365"/>
              <a:gd name="connsiteX6" fmla="*/ 235969 w 2913910"/>
              <a:gd name="connsiteY6" fmla="*/ 232087 h 635365"/>
              <a:gd name="connsiteX7" fmla="*/ 308747 w 2913910"/>
              <a:gd name="connsiteY7" fmla="*/ 85143 h 635365"/>
              <a:gd name="connsiteX8" fmla="*/ 461060 w 2913910"/>
              <a:gd name="connsiteY8" fmla="*/ 0 h 635365"/>
              <a:gd name="connsiteX0" fmla="*/ 461060 w 2939499"/>
              <a:gd name="connsiteY0" fmla="*/ 0 h 636273"/>
              <a:gd name="connsiteX1" fmla="*/ 2487647 w 2939499"/>
              <a:gd name="connsiteY1" fmla="*/ 9694 h 636273"/>
              <a:gd name="connsiteX2" fmla="*/ 2629548 w 2939499"/>
              <a:gd name="connsiteY2" fmla="*/ 65375 h 636273"/>
              <a:gd name="connsiteX3" fmla="*/ 2711503 w 2939499"/>
              <a:gd name="connsiteY3" fmla="*/ 305933 h 636273"/>
              <a:gd name="connsiteX4" fmla="*/ 2939499 w 2939499"/>
              <a:gd name="connsiteY4" fmla="*/ 636273 h 636273"/>
              <a:gd name="connsiteX5" fmla="*/ 0 w 2939499"/>
              <a:gd name="connsiteY5" fmla="*/ 614348 h 636273"/>
              <a:gd name="connsiteX6" fmla="*/ 235969 w 2939499"/>
              <a:gd name="connsiteY6" fmla="*/ 232087 h 636273"/>
              <a:gd name="connsiteX7" fmla="*/ 308747 w 2939499"/>
              <a:gd name="connsiteY7" fmla="*/ 85143 h 636273"/>
              <a:gd name="connsiteX8" fmla="*/ 461060 w 2939499"/>
              <a:gd name="connsiteY8" fmla="*/ 0 h 636273"/>
              <a:gd name="connsiteX0" fmla="*/ 461060 w 2939499"/>
              <a:gd name="connsiteY0" fmla="*/ 0 h 636273"/>
              <a:gd name="connsiteX1" fmla="*/ 2487647 w 2939499"/>
              <a:gd name="connsiteY1" fmla="*/ 9694 h 636273"/>
              <a:gd name="connsiteX2" fmla="*/ 2629548 w 2939499"/>
              <a:gd name="connsiteY2" fmla="*/ 65375 h 636273"/>
              <a:gd name="connsiteX3" fmla="*/ 2711503 w 2939499"/>
              <a:gd name="connsiteY3" fmla="*/ 305933 h 636273"/>
              <a:gd name="connsiteX4" fmla="*/ 2939499 w 2939499"/>
              <a:gd name="connsiteY4" fmla="*/ 636273 h 636273"/>
              <a:gd name="connsiteX5" fmla="*/ 0 w 2939499"/>
              <a:gd name="connsiteY5" fmla="*/ 614348 h 636273"/>
              <a:gd name="connsiteX6" fmla="*/ 235969 w 2939499"/>
              <a:gd name="connsiteY6" fmla="*/ 232087 h 636273"/>
              <a:gd name="connsiteX7" fmla="*/ 308747 w 2939499"/>
              <a:gd name="connsiteY7" fmla="*/ 85143 h 636273"/>
              <a:gd name="connsiteX8" fmla="*/ 461060 w 2939499"/>
              <a:gd name="connsiteY8" fmla="*/ 0 h 636273"/>
              <a:gd name="connsiteX0" fmla="*/ 461060 w 2939499"/>
              <a:gd name="connsiteY0" fmla="*/ 0 h 636273"/>
              <a:gd name="connsiteX1" fmla="*/ 2487647 w 2939499"/>
              <a:gd name="connsiteY1" fmla="*/ 9694 h 636273"/>
              <a:gd name="connsiteX2" fmla="*/ 2629548 w 2939499"/>
              <a:gd name="connsiteY2" fmla="*/ 65375 h 636273"/>
              <a:gd name="connsiteX3" fmla="*/ 2711503 w 2939499"/>
              <a:gd name="connsiteY3" fmla="*/ 305933 h 636273"/>
              <a:gd name="connsiteX4" fmla="*/ 2939499 w 2939499"/>
              <a:gd name="connsiteY4" fmla="*/ 636273 h 636273"/>
              <a:gd name="connsiteX5" fmla="*/ 0 w 2939499"/>
              <a:gd name="connsiteY5" fmla="*/ 614348 h 636273"/>
              <a:gd name="connsiteX6" fmla="*/ 235969 w 2939499"/>
              <a:gd name="connsiteY6" fmla="*/ 232087 h 636273"/>
              <a:gd name="connsiteX7" fmla="*/ 308747 w 2939499"/>
              <a:gd name="connsiteY7" fmla="*/ 85143 h 636273"/>
              <a:gd name="connsiteX8" fmla="*/ 461060 w 2939499"/>
              <a:gd name="connsiteY8" fmla="*/ 0 h 636273"/>
              <a:gd name="connsiteX0" fmla="*/ 461060 w 2956507"/>
              <a:gd name="connsiteY0" fmla="*/ 0 h 633392"/>
              <a:gd name="connsiteX1" fmla="*/ 2487647 w 2956507"/>
              <a:gd name="connsiteY1" fmla="*/ 9694 h 633392"/>
              <a:gd name="connsiteX2" fmla="*/ 2629548 w 2956507"/>
              <a:gd name="connsiteY2" fmla="*/ 65375 h 633392"/>
              <a:gd name="connsiteX3" fmla="*/ 2711503 w 2956507"/>
              <a:gd name="connsiteY3" fmla="*/ 305933 h 633392"/>
              <a:gd name="connsiteX4" fmla="*/ 2956507 w 2956507"/>
              <a:gd name="connsiteY4" fmla="*/ 633392 h 633392"/>
              <a:gd name="connsiteX5" fmla="*/ 0 w 2956507"/>
              <a:gd name="connsiteY5" fmla="*/ 614348 h 633392"/>
              <a:gd name="connsiteX6" fmla="*/ 235969 w 2956507"/>
              <a:gd name="connsiteY6" fmla="*/ 232087 h 633392"/>
              <a:gd name="connsiteX7" fmla="*/ 308747 w 2956507"/>
              <a:gd name="connsiteY7" fmla="*/ 85143 h 633392"/>
              <a:gd name="connsiteX8" fmla="*/ 461060 w 2956507"/>
              <a:gd name="connsiteY8" fmla="*/ 0 h 633392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72953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72953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3419 h 629236"/>
              <a:gd name="connsiteX1" fmla="*/ 2480221 w 2950071"/>
              <a:gd name="connsiteY1" fmla="*/ 0 h 629236"/>
              <a:gd name="connsiteX2" fmla="*/ 2629548 w 2950071"/>
              <a:gd name="connsiteY2" fmla="*/ 76372 h 629236"/>
              <a:gd name="connsiteX3" fmla="*/ 2711503 w 2950071"/>
              <a:gd name="connsiteY3" fmla="*/ 309352 h 629236"/>
              <a:gd name="connsiteX4" fmla="*/ 2950071 w 2950071"/>
              <a:gd name="connsiteY4" fmla="*/ 629236 h 629236"/>
              <a:gd name="connsiteX5" fmla="*/ 0 w 2950071"/>
              <a:gd name="connsiteY5" fmla="*/ 617767 h 629236"/>
              <a:gd name="connsiteX6" fmla="*/ 235969 w 2950071"/>
              <a:gd name="connsiteY6" fmla="*/ 235506 h 629236"/>
              <a:gd name="connsiteX7" fmla="*/ 308747 w 2950071"/>
              <a:gd name="connsiteY7" fmla="*/ 88562 h 629236"/>
              <a:gd name="connsiteX8" fmla="*/ 461060 w 2950071"/>
              <a:gd name="connsiteY8" fmla="*/ 3419 h 629236"/>
              <a:gd name="connsiteX0" fmla="*/ 461060 w 2950071"/>
              <a:gd name="connsiteY0" fmla="*/ 0 h 625817"/>
              <a:gd name="connsiteX1" fmla="*/ 2480221 w 2950071"/>
              <a:gd name="connsiteY1" fmla="*/ 9691 h 625817"/>
              <a:gd name="connsiteX2" fmla="*/ 2629548 w 2950071"/>
              <a:gd name="connsiteY2" fmla="*/ 72953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3422 h 629239"/>
              <a:gd name="connsiteX1" fmla="*/ 2480221 w 2950071"/>
              <a:gd name="connsiteY1" fmla="*/ 0 h 629239"/>
              <a:gd name="connsiteX2" fmla="*/ 2629548 w 2950071"/>
              <a:gd name="connsiteY2" fmla="*/ 76375 h 629239"/>
              <a:gd name="connsiteX3" fmla="*/ 2711503 w 2950071"/>
              <a:gd name="connsiteY3" fmla="*/ 309355 h 629239"/>
              <a:gd name="connsiteX4" fmla="*/ 2950071 w 2950071"/>
              <a:gd name="connsiteY4" fmla="*/ 629239 h 629239"/>
              <a:gd name="connsiteX5" fmla="*/ 0 w 2950071"/>
              <a:gd name="connsiteY5" fmla="*/ 617770 h 629239"/>
              <a:gd name="connsiteX6" fmla="*/ 235969 w 2950071"/>
              <a:gd name="connsiteY6" fmla="*/ 235509 h 629239"/>
              <a:gd name="connsiteX7" fmla="*/ 308747 w 2950071"/>
              <a:gd name="connsiteY7" fmla="*/ 88565 h 629239"/>
              <a:gd name="connsiteX8" fmla="*/ 461060 w 2950071"/>
              <a:gd name="connsiteY8" fmla="*/ 3422 h 629239"/>
              <a:gd name="connsiteX0" fmla="*/ 464774 w 2950071"/>
              <a:gd name="connsiteY0" fmla="*/ 0 h 632372"/>
              <a:gd name="connsiteX1" fmla="*/ 2480221 w 2950071"/>
              <a:gd name="connsiteY1" fmla="*/ 3133 h 632372"/>
              <a:gd name="connsiteX2" fmla="*/ 2629548 w 2950071"/>
              <a:gd name="connsiteY2" fmla="*/ 79508 h 632372"/>
              <a:gd name="connsiteX3" fmla="*/ 2711503 w 2950071"/>
              <a:gd name="connsiteY3" fmla="*/ 312488 h 632372"/>
              <a:gd name="connsiteX4" fmla="*/ 2950071 w 2950071"/>
              <a:gd name="connsiteY4" fmla="*/ 632372 h 632372"/>
              <a:gd name="connsiteX5" fmla="*/ 0 w 2950071"/>
              <a:gd name="connsiteY5" fmla="*/ 620903 h 632372"/>
              <a:gd name="connsiteX6" fmla="*/ 235969 w 2950071"/>
              <a:gd name="connsiteY6" fmla="*/ 238642 h 632372"/>
              <a:gd name="connsiteX7" fmla="*/ 308747 w 2950071"/>
              <a:gd name="connsiteY7" fmla="*/ 91698 h 632372"/>
              <a:gd name="connsiteX8" fmla="*/ 464774 w 2950071"/>
              <a:gd name="connsiteY8" fmla="*/ 0 h 632372"/>
              <a:gd name="connsiteX0" fmla="*/ 472201 w 2957498"/>
              <a:gd name="connsiteY0" fmla="*/ 0 h 632372"/>
              <a:gd name="connsiteX1" fmla="*/ 2487648 w 2957498"/>
              <a:gd name="connsiteY1" fmla="*/ 3133 h 632372"/>
              <a:gd name="connsiteX2" fmla="*/ 2636975 w 2957498"/>
              <a:gd name="connsiteY2" fmla="*/ 79508 h 632372"/>
              <a:gd name="connsiteX3" fmla="*/ 2718930 w 2957498"/>
              <a:gd name="connsiteY3" fmla="*/ 312488 h 632372"/>
              <a:gd name="connsiteX4" fmla="*/ 2957498 w 2957498"/>
              <a:gd name="connsiteY4" fmla="*/ 632372 h 632372"/>
              <a:gd name="connsiteX5" fmla="*/ 0 w 2957498"/>
              <a:gd name="connsiteY5" fmla="*/ 627458 h 632372"/>
              <a:gd name="connsiteX6" fmla="*/ 243396 w 2957498"/>
              <a:gd name="connsiteY6" fmla="*/ 238642 h 632372"/>
              <a:gd name="connsiteX7" fmla="*/ 316174 w 2957498"/>
              <a:gd name="connsiteY7" fmla="*/ 91698 h 632372"/>
              <a:gd name="connsiteX8" fmla="*/ 472201 w 2957498"/>
              <a:gd name="connsiteY8" fmla="*/ 0 h 632372"/>
              <a:gd name="connsiteX0" fmla="*/ 475914 w 2961211"/>
              <a:gd name="connsiteY0" fmla="*/ 0 h 632372"/>
              <a:gd name="connsiteX1" fmla="*/ 2491361 w 2961211"/>
              <a:gd name="connsiteY1" fmla="*/ 3133 h 632372"/>
              <a:gd name="connsiteX2" fmla="*/ 2640688 w 2961211"/>
              <a:gd name="connsiteY2" fmla="*/ 79508 h 632372"/>
              <a:gd name="connsiteX3" fmla="*/ 2722643 w 2961211"/>
              <a:gd name="connsiteY3" fmla="*/ 312488 h 632372"/>
              <a:gd name="connsiteX4" fmla="*/ 2961211 w 2961211"/>
              <a:gd name="connsiteY4" fmla="*/ 632372 h 632372"/>
              <a:gd name="connsiteX5" fmla="*/ 0 w 2961211"/>
              <a:gd name="connsiteY5" fmla="*/ 627458 h 632372"/>
              <a:gd name="connsiteX6" fmla="*/ 247109 w 2961211"/>
              <a:gd name="connsiteY6" fmla="*/ 238642 h 632372"/>
              <a:gd name="connsiteX7" fmla="*/ 319887 w 2961211"/>
              <a:gd name="connsiteY7" fmla="*/ 91698 h 632372"/>
              <a:gd name="connsiteX8" fmla="*/ 475914 w 2961211"/>
              <a:gd name="connsiteY8" fmla="*/ 0 h 632372"/>
              <a:gd name="connsiteX0" fmla="*/ 475914 w 2961211"/>
              <a:gd name="connsiteY0" fmla="*/ 0 h 632372"/>
              <a:gd name="connsiteX1" fmla="*/ 2491361 w 2961211"/>
              <a:gd name="connsiteY1" fmla="*/ 3133 h 632372"/>
              <a:gd name="connsiteX2" fmla="*/ 2640688 w 2961211"/>
              <a:gd name="connsiteY2" fmla="*/ 79508 h 632372"/>
              <a:gd name="connsiteX3" fmla="*/ 2722643 w 2961211"/>
              <a:gd name="connsiteY3" fmla="*/ 312488 h 632372"/>
              <a:gd name="connsiteX4" fmla="*/ 2961211 w 2961211"/>
              <a:gd name="connsiteY4" fmla="*/ 632372 h 632372"/>
              <a:gd name="connsiteX5" fmla="*/ 0 w 2961211"/>
              <a:gd name="connsiteY5" fmla="*/ 627458 h 632372"/>
              <a:gd name="connsiteX6" fmla="*/ 247109 w 2961211"/>
              <a:gd name="connsiteY6" fmla="*/ 238642 h 632372"/>
              <a:gd name="connsiteX7" fmla="*/ 319887 w 2961211"/>
              <a:gd name="connsiteY7" fmla="*/ 91698 h 632372"/>
              <a:gd name="connsiteX8" fmla="*/ 475914 w 2961211"/>
              <a:gd name="connsiteY8" fmla="*/ 0 h 632372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47109 w 2961211"/>
              <a:gd name="connsiteY6" fmla="*/ 238642 h 634013"/>
              <a:gd name="connsiteX7" fmla="*/ 319887 w 2961211"/>
              <a:gd name="connsiteY7" fmla="*/ 91698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47109 w 2961211"/>
              <a:gd name="connsiteY6" fmla="*/ 238642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35934 w 2961211"/>
              <a:gd name="connsiteY6" fmla="*/ 242588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35934 w 2961211"/>
              <a:gd name="connsiteY6" fmla="*/ 242588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35934 w 2961211"/>
              <a:gd name="connsiteY6" fmla="*/ 242588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66047 w 2961211"/>
              <a:gd name="connsiteY0" fmla="*/ 0 h 634520"/>
              <a:gd name="connsiteX1" fmla="*/ 2491361 w 2961211"/>
              <a:gd name="connsiteY1" fmla="*/ 3640 h 634520"/>
              <a:gd name="connsiteX2" fmla="*/ 2640688 w 2961211"/>
              <a:gd name="connsiteY2" fmla="*/ 80015 h 634520"/>
              <a:gd name="connsiteX3" fmla="*/ 2722643 w 2961211"/>
              <a:gd name="connsiteY3" fmla="*/ 312995 h 634520"/>
              <a:gd name="connsiteX4" fmla="*/ 2961211 w 2961211"/>
              <a:gd name="connsiteY4" fmla="*/ 632879 h 634520"/>
              <a:gd name="connsiteX5" fmla="*/ 0 w 2961211"/>
              <a:gd name="connsiteY5" fmla="*/ 634520 h 634520"/>
              <a:gd name="connsiteX6" fmla="*/ 235934 w 2961211"/>
              <a:gd name="connsiteY6" fmla="*/ 243095 h 634520"/>
              <a:gd name="connsiteX7" fmla="*/ 319386 w 2961211"/>
              <a:gd name="connsiteY7" fmla="*/ 75502 h 634520"/>
              <a:gd name="connsiteX8" fmla="*/ 466047 w 2961211"/>
              <a:gd name="connsiteY8" fmla="*/ 0 h 634520"/>
              <a:gd name="connsiteX0" fmla="*/ 466047 w 2961211"/>
              <a:gd name="connsiteY0" fmla="*/ 473 h 632923"/>
              <a:gd name="connsiteX1" fmla="*/ 2491361 w 2961211"/>
              <a:gd name="connsiteY1" fmla="*/ 2043 h 632923"/>
              <a:gd name="connsiteX2" fmla="*/ 2640688 w 2961211"/>
              <a:gd name="connsiteY2" fmla="*/ 78418 h 632923"/>
              <a:gd name="connsiteX3" fmla="*/ 2722643 w 2961211"/>
              <a:gd name="connsiteY3" fmla="*/ 311398 h 632923"/>
              <a:gd name="connsiteX4" fmla="*/ 2961211 w 2961211"/>
              <a:gd name="connsiteY4" fmla="*/ 631282 h 632923"/>
              <a:gd name="connsiteX5" fmla="*/ 0 w 2961211"/>
              <a:gd name="connsiteY5" fmla="*/ 632923 h 632923"/>
              <a:gd name="connsiteX6" fmla="*/ 235934 w 2961211"/>
              <a:gd name="connsiteY6" fmla="*/ 241498 h 632923"/>
              <a:gd name="connsiteX7" fmla="*/ 319386 w 2961211"/>
              <a:gd name="connsiteY7" fmla="*/ 73905 h 632923"/>
              <a:gd name="connsiteX8" fmla="*/ 466047 w 2961211"/>
              <a:gd name="connsiteY8" fmla="*/ 473 h 632923"/>
              <a:gd name="connsiteX0" fmla="*/ 934659 w 3828294"/>
              <a:gd name="connsiteY0" fmla="*/ 473 h 640178"/>
              <a:gd name="connsiteX1" fmla="*/ 2959973 w 3828294"/>
              <a:gd name="connsiteY1" fmla="*/ 2043 h 640178"/>
              <a:gd name="connsiteX2" fmla="*/ 3109300 w 3828294"/>
              <a:gd name="connsiteY2" fmla="*/ 78418 h 640178"/>
              <a:gd name="connsiteX3" fmla="*/ 3191255 w 3828294"/>
              <a:gd name="connsiteY3" fmla="*/ 311398 h 640178"/>
              <a:gd name="connsiteX4" fmla="*/ 3429823 w 3828294"/>
              <a:gd name="connsiteY4" fmla="*/ 631282 h 640178"/>
              <a:gd name="connsiteX5" fmla="*/ 1 w 3828294"/>
              <a:gd name="connsiteY5" fmla="*/ 640179 h 640178"/>
              <a:gd name="connsiteX6" fmla="*/ 468612 w 3828294"/>
              <a:gd name="connsiteY6" fmla="*/ 632923 h 640178"/>
              <a:gd name="connsiteX7" fmla="*/ 704546 w 3828294"/>
              <a:gd name="connsiteY7" fmla="*/ 241498 h 640178"/>
              <a:gd name="connsiteX8" fmla="*/ 787998 w 3828294"/>
              <a:gd name="connsiteY8" fmla="*/ 73905 h 640178"/>
              <a:gd name="connsiteX9" fmla="*/ 934659 w 3828294"/>
              <a:gd name="connsiteY9" fmla="*/ 473 h 640178"/>
              <a:gd name="connsiteX0" fmla="*/ 995723 w 3740256"/>
              <a:gd name="connsiteY0" fmla="*/ 473 h 813797"/>
              <a:gd name="connsiteX1" fmla="*/ 3021037 w 3740256"/>
              <a:gd name="connsiteY1" fmla="*/ 2043 h 813797"/>
              <a:gd name="connsiteX2" fmla="*/ 3170364 w 3740256"/>
              <a:gd name="connsiteY2" fmla="*/ 78418 h 813797"/>
              <a:gd name="connsiteX3" fmla="*/ 3252319 w 3740256"/>
              <a:gd name="connsiteY3" fmla="*/ 311398 h 813797"/>
              <a:gd name="connsiteX4" fmla="*/ 3490887 w 3740256"/>
              <a:gd name="connsiteY4" fmla="*/ 631282 h 813797"/>
              <a:gd name="connsiteX5" fmla="*/ 0 w 3740256"/>
              <a:gd name="connsiteY5" fmla="*/ 813797 h 813797"/>
              <a:gd name="connsiteX6" fmla="*/ 61065 w 3740256"/>
              <a:gd name="connsiteY6" fmla="*/ 640179 h 813797"/>
              <a:gd name="connsiteX7" fmla="*/ 529676 w 3740256"/>
              <a:gd name="connsiteY7" fmla="*/ 632923 h 813797"/>
              <a:gd name="connsiteX8" fmla="*/ 765610 w 3740256"/>
              <a:gd name="connsiteY8" fmla="*/ 241498 h 813797"/>
              <a:gd name="connsiteX9" fmla="*/ 849062 w 3740256"/>
              <a:gd name="connsiteY9" fmla="*/ 73905 h 813797"/>
              <a:gd name="connsiteX10" fmla="*/ 995723 w 3740256"/>
              <a:gd name="connsiteY10" fmla="*/ 473 h 813797"/>
              <a:gd name="connsiteX0" fmla="*/ 995723 w 4864070"/>
              <a:gd name="connsiteY0" fmla="*/ 473 h 813797"/>
              <a:gd name="connsiteX1" fmla="*/ 3021037 w 4864070"/>
              <a:gd name="connsiteY1" fmla="*/ 2043 h 813797"/>
              <a:gd name="connsiteX2" fmla="*/ 3170364 w 4864070"/>
              <a:gd name="connsiteY2" fmla="*/ 78418 h 813797"/>
              <a:gd name="connsiteX3" fmla="*/ 3252319 w 4864070"/>
              <a:gd name="connsiteY3" fmla="*/ 311398 h 813797"/>
              <a:gd name="connsiteX4" fmla="*/ 3490887 w 4864070"/>
              <a:gd name="connsiteY4" fmla="*/ 631282 h 813797"/>
              <a:gd name="connsiteX5" fmla="*/ 4864070 w 4864070"/>
              <a:gd name="connsiteY5" fmla="*/ 596873 h 813797"/>
              <a:gd name="connsiteX6" fmla="*/ 0 w 4864070"/>
              <a:gd name="connsiteY6" fmla="*/ 813797 h 813797"/>
              <a:gd name="connsiteX7" fmla="*/ 61065 w 4864070"/>
              <a:gd name="connsiteY7" fmla="*/ 640179 h 813797"/>
              <a:gd name="connsiteX8" fmla="*/ 529676 w 4864070"/>
              <a:gd name="connsiteY8" fmla="*/ 632923 h 813797"/>
              <a:gd name="connsiteX9" fmla="*/ 765610 w 4864070"/>
              <a:gd name="connsiteY9" fmla="*/ 241498 h 813797"/>
              <a:gd name="connsiteX10" fmla="*/ 849062 w 4864070"/>
              <a:gd name="connsiteY10" fmla="*/ 73905 h 813797"/>
              <a:gd name="connsiteX11" fmla="*/ 995723 w 4864070"/>
              <a:gd name="connsiteY11" fmla="*/ 473 h 813797"/>
              <a:gd name="connsiteX0" fmla="*/ 995723 w 5174399"/>
              <a:gd name="connsiteY0" fmla="*/ 473 h 813797"/>
              <a:gd name="connsiteX1" fmla="*/ 3021037 w 5174399"/>
              <a:gd name="connsiteY1" fmla="*/ 2043 h 813797"/>
              <a:gd name="connsiteX2" fmla="*/ 3170364 w 5174399"/>
              <a:gd name="connsiteY2" fmla="*/ 78418 h 813797"/>
              <a:gd name="connsiteX3" fmla="*/ 3252319 w 5174399"/>
              <a:gd name="connsiteY3" fmla="*/ 311398 h 813797"/>
              <a:gd name="connsiteX4" fmla="*/ 3490887 w 5174399"/>
              <a:gd name="connsiteY4" fmla="*/ 631282 h 813797"/>
              <a:gd name="connsiteX5" fmla="*/ 4864070 w 5174399"/>
              <a:gd name="connsiteY5" fmla="*/ 596873 h 813797"/>
              <a:gd name="connsiteX6" fmla="*/ 5174399 w 5174399"/>
              <a:gd name="connsiteY6" fmla="*/ 707696 h 813797"/>
              <a:gd name="connsiteX7" fmla="*/ 0 w 5174399"/>
              <a:gd name="connsiteY7" fmla="*/ 813797 h 813797"/>
              <a:gd name="connsiteX8" fmla="*/ 61065 w 5174399"/>
              <a:gd name="connsiteY8" fmla="*/ 640179 h 813797"/>
              <a:gd name="connsiteX9" fmla="*/ 529676 w 5174399"/>
              <a:gd name="connsiteY9" fmla="*/ 632923 h 813797"/>
              <a:gd name="connsiteX10" fmla="*/ 765610 w 5174399"/>
              <a:gd name="connsiteY10" fmla="*/ 241498 h 813797"/>
              <a:gd name="connsiteX11" fmla="*/ 849062 w 5174399"/>
              <a:gd name="connsiteY11" fmla="*/ 73905 h 813797"/>
              <a:gd name="connsiteX12" fmla="*/ 995723 w 5174399"/>
              <a:gd name="connsiteY12" fmla="*/ 473 h 813797"/>
              <a:gd name="connsiteX0" fmla="*/ 995723 w 5174399"/>
              <a:gd name="connsiteY0" fmla="*/ 473 h 813797"/>
              <a:gd name="connsiteX1" fmla="*/ 3021037 w 5174399"/>
              <a:gd name="connsiteY1" fmla="*/ 2043 h 813797"/>
              <a:gd name="connsiteX2" fmla="*/ 3170364 w 5174399"/>
              <a:gd name="connsiteY2" fmla="*/ 78418 h 813797"/>
              <a:gd name="connsiteX3" fmla="*/ 3252319 w 5174399"/>
              <a:gd name="connsiteY3" fmla="*/ 311398 h 813797"/>
              <a:gd name="connsiteX4" fmla="*/ 3490887 w 5174399"/>
              <a:gd name="connsiteY4" fmla="*/ 631282 h 813797"/>
              <a:gd name="connsiteX5" fmla="*/ 4864070 w 5174399"/>
              <a:gd name="connsiteY5" fmla="*/ 596873 h 813797"/>
              <a:gd name="connsiteX6" fmla="*/ 5174399 w 5174399"/>
              <a:gd name="connsiteY6" fmla="*/ 707696 h 813797"/>
              <a:gd name="connsiteX7" fmla="*/ 0 w 5174399"/>
              <a:gd name="connsiteY7" fmla="*/ 813797 h 813797"/>
              <a:gd name="connsiteX8" fmla="*/ 61065 w 5174399"/>
              <a:gd name="connsiteY8" fmla="*/ 640179 h 813797"/>
              <a:gd name="connsiteX9" fmla="*/ 529676 w 5174399"/>
              <a:gd name="connsiteY9" fmla="*/ 632923 h 813797"/>
              <a:gd name="connsiteX10" fmla="*/ 765610 w 5174399"/>
              <a:gd name="connsiteY10" fmla="*/ 241498 h 813797"/>
              <a:gd name="connsiteX11" fmla="*/ 849062 w 5174399"/>
              <a:gd name="connsiteY11" fmla="*/ 73905 h 813797"/>
              <a:gd name="connsiteX12" fmla="*/ 995723 w 5174399"/>
              <a:gd name="connsiteY12" fmla="*/ 473 h 813797"/>
              <a:gd name="connsiteX0" fmla="*/ 995723 w 5174399"/>
              <a:gd name="connsiteY0" fmla="*/ 473 h 813797"/>
              <a:gd name="connsiteX1" fmla="*/ 3021037 w 5174399"/>
              <a:gd name="connsiteY1" fmla="*/ 2043 h 813797"/>
              <a:gd name="connsiteX2" fmla="*/ 3170364 w 5174399"/>
              <a:gd name="connsiteY2" fmla="*/ 78418 h 813797"/>
              <a:gd name="connsiteX3" fmla="*/ 3252319 w 5174399"/>
              <a:gd name="connsiteY3" fmla="*/ 311398 h 813797"/>
              <a:gd name="connsiteX4" fmla="*/ 3490887 w 5174399"/>
              <a:gd name="connsiteY4" fmla="*/ 631282 h 813797"/>
              <a:gd name="connsiteX5" fmla="*/ 4864070 w 5174399"/>
              <a:gd name="connsiteY5" fmla="*/ 596873 h 813797"/>
              <a:gd name="connsiteX6" fmla="*/ 5174399 w 5174399"/>
              <a:gd name="connsiteY6" fmla="*/ 707696 h 813797"/>
              <a:gd name="connsiteX7" fmla="*/ 0 w 5174399"/>
              <a:gd name="connsiteY7" fmla="*/ 813797 h 813797"/>
              <a:gd name="connsiteX8" fmla="*/ 61065 w 5174399"/>
              <a:gd name="connsiteY8" fmla="*/ 640179 h 813797"/>
              <a:gd name="connsiteX9" fmla="*/ 529676 w 5174399"/>
              <a:gd name="connsiteY9" fmla="*/ 632923 h 813797"/>
              <a:gd name="connsiteX10" fmla="*/ 765610 w 5174399"/>
              <a:gd name="connsiteY10" fmla="*/ 241498 h 813797"/>
              <a:gd name="connsiteX11" fmla="*/ 849062 w 5174399"/>
              <a:gd name="connsiteY11" fmla="*/ 73905 h 813797"/>
              <a:gd name="connsiteX12" fmla="*/ 995723 w 5174399"/>
              <a:gd name="connsiteY12" fmla="*/ 473 h 813797"/>
              <a:gd name="connsiteX0" fmla="*/ 995723 w 5174399"/>
              <a:gd name="connsiteY0" fmla="*/ 473 h 813797"/>
              <a:gd name="connsiteX1" fmla="*/ 3021037 w 5174399"/>
              <a:gd name="connsiteY1" fmla="*/ 2043 h 813797"/>
              <a:gd name="connsiteX2" fmla="*/ 3170364 w 5174399"/>
              <a:gd name="connsiteY2" fmla="*/ 78418 h 813797"/>
              <a:gd name="connsiteX3" fmla="*/ 3252319 w 5174399"/>
              <a:gd name="connsiteY3" fmla="*/ 311398 h 813797"/>
              <a:gd name="connsiteX4" fmla="*/ 3490887 w 5174399"/>
              <a:gd name="connsiteY4" fmla="*/ 631282 h 813797"/>
              <a:gd name="connsiteX5" fmla="*/ 4864070 w 5174399"/>
              <a:gd name="connsiteY5" fmla="*/ 596873 h 813797"/>
              <a:gd name="connsiteX6" fmla="*/ 5174399 w 5174399"/>
              <a:gd name="connsiteY6" fmla="*/ 707696 h 813797"/>
              <a:gd name="connsiteX7" fmla="*/ 0 w 5174399"/>
              <a:gd name="connsiteY7" fmla="*/ 813797 h 813797"/>
              <a:gd name="connsiteX8" fmla="*/ 61065 w 5174399"/>
              <a:gd name="connsiteY8" fmla="*/ 640179 h 813797"/>
              <a:gd name="connsiteX9" fmla="*/ 529676 w 5174399"/>
              <a:gd name="connsiteY9" fmla="*/ 632923 h 813797"/>
              <a:gd name="connsiteX10" fmla="*/ 765610 w 5174399"/>
              <a:gd name="connsiteY10" fmla="*/ 241498 h 813797"/>
              <a:gd name="connsiteX11" fmla="*/ 849062 w 5174399"/>
              <a:gd name="connsiteY11" fmla="*/ 73905 h 813797"/>
              <a:gd name="connsiteX12" fmla="*/ 995723 w 5174399"/>
              <a:gd name="connsiteY12" fmla="*/ 473 h 813797"/>
              <a:gd name="connsiteX0" fmla="*/ 995723 w 5174399"/>
              <a:gd name="connsiteY0" fmla="*/ 473 h 813797"/>
              <a:gd name="connsiteX1" fmla="*/ 3021037 w 5174399"/>
              <a:gd name="connsiteY1" fmla="*/ 2043 h 813797"/>
              <a:gd name="connsiteX2" fmla="*/ 3170364 w 5174399"/>
              <a:gd name="connsiteY2" fmla="*/ 78418 h 813797"/>
              <a:gd name="connsiteX3" fmla="*/ 3252319 w 5174399"/>
              <a:gd name="connsiteY3" fmla="*/ 311398 h 813797"/>
              <a:gd name="connsiteX4" fmla="*/ 3554776 w 5174399"/>
              <a:gd name="connsiteY4" fmla="*/ 626772 h 813797"/>
              <a:gd name="connsiteX5" fmla="*/ 4864070 w 5174399"/>
              <a:gd name="connsiteY5" fmla="*/ 596873 h 813797"/>
              <a:gd name="connsiteX6" fmla="*/ 5174399 w 5174399"/>
              <a:gd name="connsiteY6" fmla="*/ 707696 h 813797"/>
              <a:gd name="connsiteX7" fmla="*/ 0 w 5174399"/>
              <a:gd name="connsiteY7" fmla="*/ 813797 h 813797"/>
              <a:gd name="connsiteX8" fmla="*/ 61065 w 5174399"/>
              <a:gd name="connsiteY8" fmla="*/ 640179 h 813797"/>
              <a:gd name="connsiteX9" fmla="*/ 529676 w 5174399"/>
              <a:gd name="connsiteY9" fmla="*/ 632923 h 813797"/>
              <a:gd name="connsiteX10" fmla="*/ 765610 w 5174399"/>
              <a:gd name="connsiteY10" fmla="*/ 241498 h 813797"/>
              <a:gd name="connsiteX11" fmla="*/ 849062 w 5174399"/>
              <a:gd name="connsiteY11" fmla="*/ 73905 h 813797"/>
              <a:gd name="connsiteX12" fmla="*/ 995723 w 5174399"/>
              <a:gd name="connsiteY12" fmla="*/ 473 h 813797"/>
              <a:gd name="connsiteX0" fmla="*/ 995723 w 5174399"/>
              <a:gd name="connsiteY0" fmla="*/ 473 h 813797"/>
              <a:gd name="connsiteX1" fmla="*/ 3021037 w 5174399"/>
              <a:gd name="connsiteY1" fmla="*/ 2043 h 813797"/>
              <a:gd name="connsiteX2" fmla="*/ 3170364 w 5174399"/>
              <a:gd name="connsiteY2" fmla="*/ 78418 h 813797"/>
              <a:gd name="connsiteX3" fmla="*/ 3252319 w 5174399"/>
              <a:gd name="connsiteY3" fmla="*/ 311398 h 813797"/>
              <a:gd name="connsiteX4" fmla="*/ 3554776 w 5174399"/>
              <a:gd name="connsiteY4" fmla="*/ 626772 h 813797"/>
              <a:gd name="connsiteX5" fmla="*/ 4864070 w 5174399"/>
              <a:gd name="connsiteY5" fmla="*/ 596873 h 813797"/>
              <a:gd name="connsiteX6" fmla="*/ 5174399 w 5174399"/>
              <a:gd name="connsiteY6" fmla="*/ 707696 h 813797"/>
              <a:gd name="connsiteX7" fmla="*/ 0 w 5174399"/>
              <a:gd name="connsiteY7" fmla="*/ 813797 h 813797"/>
              <a:gd name="connsiteX8" fmla="*/ 61065 w 5174399"/>
              <a:gd name="connsiteY8" fmla="*/ 640179 h 813797"/>
              <a:gd name="connsiteX9" fmla="*/ 529676 w 5174399"/>
              <a:gd name="connsiteY9" fmla="*/ 632923 h 813797"/>
              <a:gd name="connsiteX10" fmla="*/ 765610 w 5174399"/>
              <a:gd name="connsiteY10" fmla="*/ 241498 h 813797"/>
              <a:gd name="connsiteX11" fmla="*/ 849062 w 5174399"/>
              <a:gd name="connsiteY11" fmla="*/ 73905 h 813797"/>
              <a:gd name="connsiteX12" fmla="*/ 995723 w 5174399"/>
              <a:gd name="connsiteY12" fmla="*/ 473 h 813797"/>
              <a:gd name="connsiteX0" fmla="*/ 995723 w 5174399"/>
              <a:gd name="connsiteY0" fmla="*/ 6391 h 819715"/>
              <a:gd name="connsiteX1" fmla="*/ 2987774 w 5174399"/>
              <a:gd name="connsiteY1" fmla="*/ 2042 h 819715"/>
              <a:gd name="connsiteX2" fmla="*/ 3170364 w 5174399"/>
              <a:gd name="connsiteY2" fmla="*/ 84336 h 819715"/>
              <a:gd name="connsiteX3" fmla="*/ 3252319 w 5174399"/>
              <a:gd name="connsiteY3" fmla="*/ 317316 h 819715"/>
              <a:gd name="connsiteX4" fmla="*/ 3554776 w 5174399"/>
              <a:gd name="connsiteY4" fmla="*/ 632690 h 819715"/>
              <a:gd name="connsiteX5" fmla="*/ 4864070 w 5174399"/>
              <a:gd name="connsiteY5" fmla="*/ 602791 h 819715"/>
              <a:gd name="connsiteX6" fmla="*/ 5174399 w 5174399"/>
              <a:gd name="connsiteY6" fmla="*/ 713614 h 819715"/>
              <a:gd name="connsiteX7" fmla="*/ 0 w 5174399"/>
              <a:gd name="connsiteY7" fmla="*/ 819715 h 819715"/>
              <a:gd name="connsiteX8" fmla="*/ 61065 w 5174399"/>
              <a:gd name="connsiteY8" fmla="*/ 646097 h 819715"/>
              <a:gd name="connsiteX9" fmla="*/ 529676 w 5174399"/>
              <a:gd name="connsiteY9" fmla="*/ 638841 h 819715"/>
              <a:gd name="connsiteX10" fmla="*/ 765610 w 5174399"/>
              <a:gd name="connsiteY10" fmla="*/ 247416 h 819715"/>
              <a:gd name="connsiteX11" fmla="*/ 849062 w 5174399"/>
              <a:gd name="connsiteY11" fmla="*/ 79823 h 819715"/>
              <a:gd name="connsiteX12" fmla="*/ 995723 w 5174399"/>
              <a:gd name="connsiteY12" fmla="*/ 6391 h 819715"/>
              <a:gd name="connsiteX0" fmla="*/ 995723 w 5174399"/>
              <a:gd name="connsiteY0" fmla="*/ 6393 h 819717"/>
              <a:gd name="connsiteX1" fmla="*/ 2987774 w 5174399"/>
              <a:gd name="connsiteY1" fmla="*/ 2044 h 819717"/>
              <a:gd name="connsiteX2" fmla="*/ 3170364 w 5174399"/>
              <a:gd name="connsiteY2" fmla="*/ 84338 h 819717"/>
              <a:gd name="connsiteX3" fmla="*/ 3252319 w 5174399"/>
              <a:gd name="connsiteY3" fmla="*/ 317318 h 819717"/>
              <a:gd name="connsiteX4" fmla="*/ 3554776 w 5174399"/>
              <a:gd name="connsiteY4" fmla="*/ 632692 h 819717"/>
              <a:gd name="connsiteX5" fmla="*/ 4864070 w 5174399"/>
              <a:gd name="connsiteY5" fmla="*/ 602793 h 819717"/>
              <a:gd name="connsiteX6" fmla="*/ 5174399 w 5174399"/>
              <a:gd name="connsiteY6" fmla="*/ 713616 h 819717"/>
              <a:gd name="connsiteX7" fmla="*/ 0 w 5174399"/>
              <a:gd name="connsiteY7" fmla="*/ 819717 h 819717"/>
              <a:gd name="connsiteX8" fmla="*/ 61065 w 5174399"/>
              <a:gd name="connsiteY8" fmla="*/ 646099 h 819717"/>
              <a:gd name="connsiteX9" fmla="*/ 529676 w 5174399"/>
              <a:gd name="connsiteY9" fmla="*/ 638843 h 819717"/>
              <a:gd name="connsiteX10" fmla="*/ 765610 w 5174399"/>
              <a:gd name="connsiteY10" fmla="*/ 247418 h 819717"/>
              <a:gd name="connsiteX11" fmla="*/ 849062 w 5174399"/>
              <a:gd name="connsiteY11" fmla="*/ 79825 h 819717"/>
              <a:gd name="connsiteX12" fmla="*/ 995723 w 5174399"/>
              <a:gd name="connsiteY12" fmla="*/ 6393 h 819717"/>
              <a:gd name="connsiteX0" fmla="*/ 995723 w 5174399"/>
              <a:gd name="connsiteY0" fmla="*/ 6391 h 819715"/>
              <a:gd name="connsiteX1" fmla="*/ 2987774 w 5174399"/>
              <a:gd name="connsiteY1" fmla="*/ 2042 h 819715"/>
              <a:gd name="connsiteX2" fmla="*/ 3170364 w 5174399"/>
              <a:gd name="connsiteY2" fmla="*/ 84336 h 819715"/>
              <a:gd name="connsiteX3" fmla="*/ 3252319 w 5174399"/>
              <a:gd name="connsiteY3" fmla="*/ 317316 h 819715"/>
              <a:gd name="connsiteX4" fmla="*/ 3559217 w 5174399"/>
              <a:gd name="connsiteY4" fmla="*/ 607013 h 819715"/>
              <a:gd name="connsiteX5" fmla="*/ 4864070 w 5174399"/>
              <a:gd name="connsiteY5" fmla="*/ 602791 h 819715"/>
              <a:gd name="connsiteX6" fmla="*/ 5174399 w 5174399"/>
              <a:gd name="connsiteY6" fmla="*/ 713614 h 819715"/>
              <a:gd name="connsiteX7" fmla="*/ 0 w 5174399"/>
              <a:gd name="connsiteY7" fmla="*/ 819715 h 819715"/>
              <a:gd name="connsiteX8" fmla="*/ 61065 w 5174399"/>
              <a:gd name="connsiteY8" fmla="*/ 646097 h 819715"/>
              <a:gd name="connsiteX9" fmla="*/ 529676 w 5174399"/>
              <a:gd name="connsiteY9" fmla="*/ 638841 h 819715"/>
              <a:gd name="connsiteX10" fmla="*/ 765610 w 5174399"/>
              <a:gd name="connsiteY10" fmla="*/ 247416 h 819715"/>
              <a:gd name="connsiteX11" fmla="*/ 849062 w 5174399"/>
              <a:gd name="connsiteY11" fmla="*/ 79823 h 819715"/>
              <a:gd name="connsiteX12" fmla="*/ 995723 w 5174399"/>
              <a:gd name="connsiteY12" fmla="*/ 6391 h 819715"/>
              <a:gd name="connsiteX0" fmla="*/ 995723 w 5174399"/>
              <a:gd name="connsiteY0" fmla="*/ 6393 h 819717"/>
              <a:gd name="connsiteX1" fmla="*/ 2987774 w 5174399"/>
              <a:gd name="connsiteY1" fmla="*/ 2044 h 819717"/>
              <a:gd name="connsiteX2" fmla="*/ 3170364 w 5174399"/>
              <a:gd name="connsiteY2" fmla="*/ 84338 h 819717"/>
              <a:gd name="connsiteX3" fmla="*/ 3252319 w 5174399"/>
              <a:gd name="connsiteY3" fmla="*/ 317318 h 819717"/>
              <a:gd name="connsiteX4" fmla="*/ 3559217 w 5174399"/>
              <a:gd name="connsiteY4" fmla="*/ 607015 h 819717"/>
              <a:gd name="connsiteX5" fmla="*/ 4864070 w 5174399"/>
              <a:gd name="connsiteY5" fmla="*/ 602793 h 819717"/>
              <a:gd name="connsiteX6" fmla="*/ 5174399 w 5174399"/>
              <a:gd name="connsiteY6" fmla="*/ 713616 h 819717"/>
              <a:gd name="connsiteX7" fmla="*/ 0 w 5174399"/>
              <a:gd name="connsiteY7" fmla="*/ 819717 h 819717"/>
              <a:gd name="connsiteX8" fmla="*/ 61065 w 5174399"/>
              <a:gd name="connsiteY8" fmla="*/ 646099 h 819717"/>
              <a:gd name="connsiteX9" fmla="*/ 529676 w 5174399"/>
              <a:gd name="connsiteY9" fmla="*/ 638843 h 819717"/>
              <a:gd name="connsiteX10" fmla="*/ 765610 w 5174399"/>
              <a:gd name="connsiteY10" fmla="*/ 247418 h 819717"/>
              <a:gd name="connsiteX11" fmla="*/ 849062 w 5174399"/>
              <a:gd name="connsiteY11" fmla="*/ 79825 h 819717"/>
              <a:gd name="connsiteX12" fmla="*/ 995723 w 5174399"/>
              <a:gd name="connsiteY12" fmla="*/ 6393 h 819717"/>
              <a:gd name="connsiteX0" fmla="*/ 995723 w 5174399"/>
              <a:gd name="connsiteY0" fmla="*/ 6391 h 819715"/>
              <a:gd name="connsiteX1" fmla="*/ 2987774 w 5174399"/>
              <a:gd name="connsiteY1" fmla="*/ 2042 h 819715"/>
              <a:gd name="connsiteX2" fmla="*/ 3170364 w 5174399"/>
              <a:gd name="connsiteY2" fmla="*/ 84336 h 819715"/>
              <a:gd name="connsiteX3" fmla="*/ 3252319 w 5174399"/>
              <a:gd name="connsiteY3" fmla="*/ 317316 h 819715"/>
              <a:gd name="connsiteX4" fmla="*/ 3559217 w 5174399"/>
              <a:gd name="connsiteY4" fmla="*/ 607013 h 819715"/>
              <a:gd name="connsiteX5" fmla="*/ 4864070 w 5174399"/>
              <a:gd name="connsiteY5" fmla="*/ 602791 h 819715"/>
              <a:gd name="connsiteX6" fmla="*/ 5174399 w 5174399"/>
              <a:gd name="connsiteY6" fmla="*/ 713614 h 819715"/>
              <a:gd name="connsiteX7" fmla="*/ 0 w 5174399"/>
              <a:gd name="connsiteY7" fmla="*/ 819715 h 819715"/>
              <a:gd name="connsiteX8" fmla="*/ 61065 w 5174399"/>
              <a:gd name="connsiteY8" fmla="*/ 646097 h 819715"/>
              <a:gd name="connsiteX9" fmla="*/ 529676 w 5174399"/>
              <a:gd name="connsiteY9" fmla="*/ 638841 h 819715"/>
              <a:gd name="connsiteX10" fmla="*/ 765610 w 5174399"/>
              <a:gd name="connsiteY10" fmla="*/ 247416 h 819715"/>
              <a:gd name="connsiteX11" fmla="*/ 849062 w 5174399"/>
              <a:gd name="connsiteY11" fmla="*/ 79823 h 819715"/>
              <a:gd name="connsiteX12" fmla="*/ 995723 w 5174399"/>
              <a:gd name="connsiteY12" fmla="*/ 6391 h 819715"/>
              <a:gd name="connsiteX0" fmla="*/ 995723 w 5054138"/>
              <a:gd name="connsiteY0" fmla="*/ 6393 h 819717"/>
              <a:gd name="connsiteX1" fmla="*/ 2987774 w 5054138"/>
              <a:gd name="connsiteY1" fmla="*/ 2044 h 819717"/>
              <a:gd name="connsiteX2" fmla="*/ 3170364 w 5054138"/>
              <a:gd name="connsiteY2" fmla="*/ 84338 h 819717"/>
              <a:gd name="connsiteX3" fmla="*/ 3252319 w 5054138"/>
              <a:gd name="connsiteY3" fmla="*/ 317318 h 819717"/>
              <a:gd name="connsiteX4" fmla="*/ 3559217 w 5054138"/>
              <a:gd name="connsiteY4" fmla="*/ 607015 h 819717"/>
              <a:gd name="connsiteX5" fmla="*/ 4864070 w 5054138"/>
              <a:gd name="connsiteY5" fmla="*/ 602793 h 819717"/>
              <a:gd name="connsiteX6" fmla="*/ 5054139 w 5054138"/>
              <a:gd name="connsiteY6" fmla="*/ 761117 h 819717"/>
              <a:gd name="connsiteX7" fmla="*/ 0 w 5054138"/>
              <a:gd name="connsiteY7" fmla="*/ 819717 h 819717"/>
              <a:gd name="connsiteX8" fmla="*/ 61065 w 5054138"/>
              <a:gd name="connsiteY8" fmla="*/ 646099 h 819717"/>
              <a:gd name="connsiteX9" fmla="*/ 529676 w 5054138"/>
              <a:gd name="connsiteY9" fmla="*/ 638843 h 819717"/>
              <a:gd name="connsiteX10" fmla="*/ 765610 w 5054138"/>
              <a:gd name="connsiteY10" fmla="*/ 247418 h 819717"/>
              <a:gd name="connsiteX11" fmla="*/ 849062 w 5054138"/>
              <a:gd name="connsiteY11" fmla="*/ 79825 h 819717"/>
              <a:gd name="connsiteX12" fmla="*/ 995723 w 5054138"/>
              <a:gd name="connsiteY12" fmla="*/ 6393 h 819717"/>
              <a:gd name="connsiteX0" fmla="*/ 995723 w 5137606"/>
              <a:gd name="connsiteY0" fmla="*/ 6391 h 819715"/>
              <a:gd name="connsiteX1" fmla="*/ 2987774 w 5137606"/>
              <a:gd name="connsiteY1" fmla="*/ 2042 h 819715"/>
              <a:gd name="connsiteX2" fmla="*/ 3170364 w 5137606"/>
              <a:gd name="connsiteY2" fmla="*/ 84336 h 819715"/>
              <a:gd name="connsiteX3" fmla="*/ 3252319 w 5137606"/>
              <a:gd name="connsiteY3" fmla="*/ 317316 h 819715"/>
              <a:gd name="connsiteX4" fmla="*/ 3559217 w 5137606"/>
              <a:gd name="connsiteY4" fmla="*/ 607013 h 819715"/>
              <a:gd name="connsiteX5" fmla="*/ 4864070 w 5137606"/>
              <a:gd name="connsiteY5" fmla="*/ 602791 h 819715"/>
              <a:gd name="connsiteX6" fmla="*/ 5137607 w 5137606"/>
              <a:gd name="connsiteY6" fmla="*/ 720564 h 819715"/>
              <a:gd name="connsiteX7" fmla="*/ 0 w 5137606"/>
              <a:gd name="connsiteY7" fmla="*/ 819715 h 819715"/>
              <a:gd name="connsiteX8" fmla="*/ 61065 w 5137606"/>
              <a:gd name="connsiteY8" fmla="*/ 646097 h 819715"/>
              <a:gd name="connsiteX9" fmla="*/ 529676 w 5137606"/>
              <a:gd name="connsiteY9" fmla="*/ 638841 h 819715"/>
              <a:gd name="connsiteX10" fmla="*/ 765610 w 5137606"/>
              <a:gd name="connsiteY10" fmla="*/ 247416 h 819715"/>
              <a:gd name="connsiteX11" fmla="*/ 849062 w 5137606"/>
              <a:gd name="connsiteY11" fmla="*/ 79823 h 819715"/>
              <a:gd name="connsiteX12" fmla="*/ 995723 w 5137606"/>
              <a:gd name="connsiteY12" fmla="*/ 6391 h 819715"/>
              <a:gd name="connsiteX0" fmla="*/ 995723 w 5137607"/>
              <a:gd name="connsiteY0" fmla="*/ 6393 h 819717"/>
              <a:gd name="connsiteX1" fmla="*/ 2987774 w 5137607"/>
              <a:gd name="connsiteY1" fmla="*/ 2044 h 819717"/>
              <a:gd name="connsiteX2" fmla="*/ 3170364 w 5137607"/>
              <a:gd name="connsiteY2" fmla="*/ 84338 h 819717"/>
              <a:gd name="connsiteX3" fmla="*/ 3252319 w 5137607"/>
              <a:gd name="connsiteY3" fmla="*/ 317318 h 819717"/>
              <a:gd name="connsiteX4" fmla="*/ 3559217 w 5137607"/>
              <a:gd name="connsiteY4" fmla="*/ 607015 h 819717"/>
              <a:gd name="connsiteX5" fmla="*/ 4872184 w 5137607"/>
              <a:gd name="connsiteY5" fmla="*/ 601865 h 819717"/>
              <a:gd name="connsiteX6" fmla="*/ 5137607 w 5137607"/>
              <a:gd name="connsiteY6" fmla="*/ 720566 h 819717"/>
              <a:gd name="connsiteX7" fmla="*/ 0 w 5137607"/>
              <a:gd name="connsiteY7" fmla="*/ 819717 h 819717"/>
              <a:gd name="connsiteX8" fmla="*/ 61065 w 5137607"/>
              <a:gd name="connsiteY8" fmla="*/ 646099 h 819717"/>
              <a:gd name="connsiteX9" fmla="*/ 529676 w 5137607"/>
              <a:gd name="connsiteY9" fmla="*/ 638843 h 819717"/>
              <a:gd name="connsiteX10" fmla="*/ 765610 w 5137607"/>
              <a:gd name="connsiteY10" fmla="*/ 247418 h 819717"/>
              <a:gd name="connsiteX11" fmla="*/ 849062 w 5137607"/>
              <a:gd name="connsiteY11" fmla="*/ 79825 h 819717"/>
              <a:gd name="connsiteX12" fmla="*/ 995723 w 5137607"/>
              <a:gd name="connsiteY12" fmla="*/ 6393 h 819717"/>
              <a:gd name="connsiteX0" fmla="*/ 995723 w 5137607"/>
              <a:gd name="connsiteY0" fmla="*/ 6391 h 819715"/>
              <a:gd name="connsiteX1" fmla="*/ 2987774 w 5137607"/>
              <a:gd name="connsiteY1" fmla="*/ 2042 h 819715"/>
              <a:gd name="connsiteX2" fmla="*/ 3170364 w 5137607"/>
              <a:gd name="connsiteY2" fmla="*/ 84336 h 819715"/>
              <a:gd name="connsiteX3" fmla="*/ 3252319 w 5137607"/>
              <a:gd name="connsiteY3" fmla="*/ 317316 h 819715"/>
              <a:gd name="connsiteX4" fmla="*/ 3559217 w 5137607"/>
              <a:gd name="connsiteY4" fmla="*/ 607013 h 819715"/>
              <a:gd name="connsiteX5" fmla="*/ 4872184 w 5137607"/>
              <a:gd name="connsiteY5" fmla="*/ 601863 h 819715"/>
              <a:gd name="connsiteX6" fmla="*/ 5137607 w 5137607"/>
              <a:gd name="connsiteY6" fmla="*/ 720564 h 819715"/>
              <a:gd name="connsiteX7" fmla="*/ 0 w 5137607"/>
              <a:gd name="connsiteY7" fmla="*/ 819715 h 819715"/>
              <a:gd name="connsiteX8" fmla="*/ 57662 w 5137607"/>
              <a:gd name="connsiteY8" fmla="*/ 644551 h 819715"/>
              <a:gd name="connsiteX9" fmla="*/ 529676 w 5137607"/>
              <a:gd name="connsiteY9" fmla="*/ 638841 h 819715"/>
              <a:gd name="connsiteX10" fmla="*/ 765610 w 5137607"/>
              <a:gd name="connsiteY10" fmla="*/ 247416 h 819715"/>
              <a:gd name="connsiteX11" fmla="*/ 849062 w 5137607"/>
              <a:gd name="connsiteY11" fmla="*/ 79823 h 819715"/>
              <a:gd name="connsiteX12" fmla="*/ 995723 w 5137607"/>
              <a:gd name="connsiteY12" fmla="*/ 6391 h 819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137607" h="819715">
                <a:moveTo>
                  <a:pt x="995723" y="6391"/>
                </a:moveTo>
                <a:lnTo>
                  <a:pt x="2987774" y="2042"/>
                </a:lnTo>
                <a:cubicBezTo>
                  <a:pt x="3049238" y="-1"/>
                  <a:pt x="3126273" y="31790"/>
                  <a:pt x="3170364" y="84336"/>
                </a:cubicBezTo>
                <a:cubicBezTo>
                  <a:pt x="3214455" y="136882"/>
                  <a:pt x="3230525" y="264836"/>
                  <a:pt x="3252319" y="317316"/>
                </a:cubicBezTo>
                <a:cubicBezTo>
                  <a:pt x="3274113" y="369796"/>
                  <a:pt x="3356758" y="605879"/>
                  <a:pt x="3559217" y="607013"/>
                </a:cubicBezTo>
                <a:lnTo>
                  <a:pt x="4872184" y="601863"/>
                </a:lnTo>
                <a:lnTo>
                  <a:pt x="5137607" y="720564"/>
                </a:lnTo>
                <a:lnTo>
                  <a:pt x="0" y="819715"/>
                </a:lnTo>
                <a:lnTo>
                  <a:pt x="57662" y="644551"/>
                </a:lnTo>
                <a:lnTo>
                  <a:pt x="529676" y="638841"/>
                </a:lnTo>
                <a:cubicBezTo>
                  <a:pt x="700285" y="630625"/>
                  <a:pt x="730761" y="346613"/>
                  <a:pt x="765610" y="247416"/>
                </a:cubicBezTo>
                <a:cubicBezTo>
                  <a:pt x="800459" y="148219"/>
                  <a:pt x="810710" y="119994"/>
                  <a:pt x="849062" y="79823"/>
                </a:cubicBezTo>
                <a:cubicBezTo>
                  <a:pt x="887414" y="39652"/>
                  <a:pt x="916273" y="7192"/>
                  <a:pt x="995723" y="6391"/>
                </a:cubicBezTo>
                <a:close/>
              </a:path>
            </a:pathLst>
          </a:custGeom>
          <a:gradFill flip="none" rotWithShape="1">
            <a:gsLst>
              <a:gs pos="16000">
                <a:schemeClr val="accent1"/>
              </a:gs>
              <a:gs pos="1800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6350" cmpd="sng">
            <a:noFill/>
            <a:miter lim="800000"/>
          </a:ln>
          <a:effectLst>
            <a:outerShdw blurRad="88900" dist="38100" dir="13500000" algn="b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379538"/>
            <a:ext cx="8229600" cy="4929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61063" y="6464300"/>
            <a:ext cx="2133600" cy="3206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1F8336A-3A80-44D4-9685-C92DA72A894D}" type="datetime1">
              <a:rPr lang="en-US" smtClean="0"/>
              <a:t>6/22/2017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71800" y="6464300"/>
            <a:ext cx="2895600" cy="3206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85150" y="6464300"/>
            <a:ext cx="501650" cy="3206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D6CB1EC-27CF-4EBE-A1FD-5F60B0CC49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4" name="Title Placeholder 93"/>
          <p:cNvSpPr>
            <a:spLocks noGrp="1"/>
          </p:cNvSpPr>
          <p:nvPr>
            <p:ph type="title"/>
          </p:nvPr>
        </p:nvSpPr>
        <p:spPr>
          <a:xfrm>
            <a:off x="1211263" y="307975"/>
            <a:ext cx="7475537" cy="83502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1041" name="Picture 92" descr="IPGM2.png"/>
          <p:cNvPicPr>
            <a:picLocks noChangeAspect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533405" y="6427788"/>
            <a:ext cx="274637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6" name="Picture 95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039" y="6424188"/>
            <a:ext cx="1233761" cy="357612"/>
          </a:xfrm>
          <a:prstGeom prst="rect">
            <a:avLst/>
          </a:prstGeom>
        </p:spPr>
      </p:pic>
      <p:pic>
        <p:nvPicPr>
          <p:cNvPr id="95" name="Picture 92" descr="IPGM2.png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 rot="20382051">
            <a:off x="959403" y="490398"/>
            <a:ext cx="274637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54" r:id="rId1"/>
    <p:sldLayoutId id="2147484045" r:id="rId2"/>
    <p:sldLayoutId id="2147484055" r:id="rId3"/>
    <p:sldLayoutId id="2147484046" r:id="rId4"/>
    <p:sldLayoutId id="2147484047" r:id="rId5"/>
    <p:sldLayoutId id="2147484048" r:id="rId6"/>
    <p:sldLayoutId id="2147484049" r:id="rId7"/>
    <p:sldLayoutId id="2147484050" r:id="rId8"/>
    <p:sldLayoutId id="2147484051" r:id="rId9"/>
    <p:sldLayoutId id="2147484052" r:id="rId10"/>
    <p:sldLayoutId id="214748405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4000" b="1" kern="1200" dirty="0">
          <a:solidFill>
            <a:schemeClr val="tx2"/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entury Gothic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entury Gothic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entury Gothic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5.xml"/><Relationship Id="rId5" Type="http://schemas.openxmlformats.org/officeDocument/2006/relationships/slide" Target="slide15.xml"/><Relationship Id="rId4" Type="http://schemas.openxmlformats.org/officeDocument/2006/relationships/slide" Target="slide1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hyperlink" Target="mailto:sajap@iptb.edu.my" TargetMode="Externa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itle 96"/>
          <p:cNvSpPr>
            <a:spLocks noGrp="1"/>
          </p:cNvSpPr>
          <p:nvPr>
            <p:ph type="ctrTitle"/>
          </p:nvPr>
        </p:nvSpPr>
        <p:spPr>
          <a:xfrm>
            <a:off x="444758" y="2057400"/>
            <a:ext cx="8470641" cy="3886200"/>
          </a:xfrm>
        </p:spPr>
        <p:txBody>
          <a:bodyPr anchor="ctr"/>
          <a:lstStyle/>
          <a:p>
            <a:r>
              <a:rPr lang="en-US" sz="4400" dirty="0" smtClean="0"/>
              <a:t>EDUP3053</a:t>
            </a:r>
            <a:r>
              <a:rPr lang="en-US" sz="4400" dirty="0"/>
              <a:t/>
            </a:r>
            <a:br>
              <a:rPr lang="en-US" sz="4400" dirty="0"/>
            </a:br>
            <a:r>
              <a:rPr lang="en-US" sz="3600" dirty="0" err="1"/>
              <a:t>Teknologi</a:t>
            </a:r>
            <a:r>
              <a:rPr lang="en-US" sz="3600" dirty="0"/>
              <a:t> </a:t>
            </a:r>
            <a:r>
              <a:rPr lang="en-US" sz="3600" dirty="0" err="1"/>
              <a:t>untuk</a:t>
            </a:r>
            <a:r>
              <a:rPr lang="en-US" sz="3600" dirty="0"/>
              <a:t> </a:t>
            </a:r>
            <a:r>
              <a:rPr lang="en-US" sz="3600" dirty="0" err="1"/>
              <a:t>Pengajaran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 smtClean="0"/>
              <a:t>Pembelajaran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altLang="en-US" sz="3600" dirty="0" err="1" smtClean="0">
                <a:solidFill>
                  <a:srgbClr val="000066"/>
                </a:solidFill>
              </a:rPr>
              <a:t>Topik</a:t>
            </a:r>
            <a:r>
              <a:rPr lang="en-US" altLang="en-US" sz="3600" dirty="0" smtClean="0">
                <a:solidFill>
                  <a:srgbClr val="000066"/>
                </a:solidFill>
              </a:rPr>
              <a:t> </a:t>
            </a:r>
            <a:r>
              <a:rPr lang="en-US" altLang="en-US" sz="3600" dirty="0">
                <a:solidFill>
                  <a:srgbClr val="000066"/>
                </a:solidFill>
              </a:rPr>
              <a:t>1:</a:t>
            </a:r>
            <a:br>
              <a:rPr lang="en-US" altLang="en-US" sz="3600" dirty="0">
                <a:solidFill>
                  <a:srgbClr val="000066"/>
                </a:solidFill>
              </a:rPr>
            </a:br>
            <a:r>
              <a:rPr lang="en-US" altLang="en-US" sz="3600" dirty="0" err="1">
                <a:solidFill>
                  <a:srgbClr val="000066"/>
                </a:solidFill>
              </a:rPr>
              <a:t>Teknologi</a:t>
            </a:r>
            <a:r>
              <a:rPr lang="en-US" altLang="en-US" sz="3600" dirty="0">
                <a:solidFill>
                  <a:srgbClr val="000066"/>
                </a:solidFill>
              </a:rPr>
              <a:t> </a:t>
            </a:r>
            <a:r>
              <a:rPr lang="en-US" altLang="en-US" sz="3600" dirty="0" err="1">
                <a:solidFill>
                  <a:srgbClr val="000066"/>
                </a:solidFill>
              </a:rPr>
              <a:t>dan</a:t>
            </a:r>
            <a:r>
              <a:rPr lang="en-US" altLang="en-US" sz="3600" dirty="0">
                <a:solidFill>
                  <a:srgbClr val="000066"/>
                </a:solidFill>
              </a:rPr>
              <a:t> Media </a:t>
            </a:r>
            <a:r>
              <a:rPr lang="en-US" altLang="en-US" sz="3600" dirty="0" err="1">
                <a:solidFill>
                  <a:srgbClr val="000066"/>
                </a:solidFill>
              </a:rPr>
              <a:t>Pengajaran</a:t>
            </a:r>
            <a:r>
              <a:rPr lang="en-US" altLang="en-US" sz="3600" dirty="0">
                <a:solidFill>
                  <a:srgbClr val="000066"/>
                </a:solidFill>
              </a:rPr>
              <a:t/>
            </a:r>
            <a:br>
              <a:rPr lang="en-US" altLang="en-US" sz="3600" dirty="0">
                <a:solidFill>
                  <a:srgbClr val="000066"/>
                </a:solidFill>
              </a:rPr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2000" dirty="0" err="1" smtClean="0"/>
              <a:t>Jabatan</a:t>
            </a:r>
            <a:r>
              <a:rPr lang="en-US" sz="2000" dirty="0" smtClean="0"/>
              <a:t> </a:t>
            </a:r>
            <a:r>
              <a:rPr lang="en-US" sz="2000" dirty="0" err="1" smtClean="0"/>
              <a:t>Teknologi</a:t>
            </a:r>
            <a:r>
              <a:rPr lang="en-US" sz="2000" dirty="0" smtClean="0"/>
              <a:t> </a:t>
            </a:r>
            <a:r>
              <a:rPr lang="en-US" sz="2000" dirty="0" err="1" smtClean="0"/>
              <a:t>Pendidikan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IPG </a:t>
            </a:r>
            <a:r>
              <a:rPr lang="en-US" sz="2000" dirty="0" err="1" smtClean="0"/>
              <a:t>Kampus</a:t>
            </a:r>
            <a:r>
              <a:rPr lang="en-US" sz="2000" dirty="0" smtClean="0"/>
              <a:t> </a:t>
            </a:r>
            <a:r>
              <a:rPr lang="en-US" sz="2000" dirty="0" err="1" smtClean="0"/>
              <a:t>Tuanku</a:t>
            </a:r>
            <a:r>
              <a:rPr lang="en-US" sz="2000" dirty="0" smtClean="0"/>
              <a:t> </a:t>
            </a:r>
            <a:r>
              <a:rPr lang="en-US" sz="2000" dirty="0" err="1" smtClean="0"/>
              <a:t>Bainun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CC438B-BA38-497A-BC2E-7F84B74E188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568450"/>
            <a:ext cx="7272338" cy="4381500"/>
          </a:xfrm>
        </p:spPr>
        <p:txBody>
          <a:bodyPr/>
          <a:lstStyle/>
          <a:p>
            <a:pPr marL="660400" indent="-660400" eaLnBrk="1" hangingPunct="1">
              <a:buFontTx/>
              <a:buNone/>
            </a:pPr>
            <a:r>
              <a:rPr lang="en-US" altLang="en-US" sz="2400" b="1" dirty="0" smtClean="0"/>
              <a:t>Media:</a:t>
            </a:r>
            <a:endParaRPr lang="en-US" altLang="en-US" sz="2400" b="1" dirty="0"/>
          </a:p>
          <a:p>
            <a:pPr marL="660400" indent="-660400" eaLnBrk="1" hangingPunct="1">
              <a:buFontTx/>
              <a:buNone/>
            </a:pPr>
            <a:r>
              <a:rPr lang="en-US" altLang="en-US" sz="2400" dirty="0" err="1" smtClean="0"/>
              <a:t>Reiser</a:t>
            </a:r>
            <a:r>
              <a:rPr lang="en-US" altLang="en-US" sz="2400" dirty="0" smtClean="0"/>
              <a:t> </a:t>
            </a:r>
            <a:r>
              <a:rPr lang="en-US" altLang="en-US" sz="2400" dirty="0"/>
              <a:t>&amp; Gagne (</a:t>
            </a:r>
            <a:r>
              <a:rPr lang="en-US" altLang="en-US" sz="2400" dirty="0" smtClean="0"/>
              <a:t>1983) media </a:t>
            </a:r>
            <a:r>
              <a:rPr lang="en-US" altLang="en-US" sz="2400" dirty="0" err="1" smtClean="0"/>
              <a:t>ialah</a:t>
            </a:r>
            <a:r>
              <a:rPr lang="en-US" altLang="en-US" sz="2400" dirty="0" smtClean="0"/>
              <a:t>;</a:t>
            </a:r>
            <a:endParaRPr lang="en-US" altLang="en-US" sz="2400" dirty="0"/>
          </a:p>
          <a:p>
            <a:pPr eaLnBrk="1" hangingPunct="1">
              <a:buFontTx/>
              <a:buNone/>
            </a:pPr>
            <a:endParaRPr lang="en-US" altLang="en-US" sz="2400" dirty="0"/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altLang="en-US" sz="2400" dirty="0" err="1" smtClean="0"/>
              <a:t>Sebarang</a:t>
            </a:r>
            <a:r>
              <a:rPr lang="en-US" altLang="en-US" sz="2400" dirty="0" smtClean="0"/>
              <a:t> </a:t>
            </a:r>
            <a:r>
              <a:rPr lang="en-US" altLang="en-US" sz="2400" dirty="0" err="1"/>
              <a:t>cara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fizikal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membolehkan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mesej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pengajaran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disampaikan</a:t>
            </a:r>
            <a:r>
              <a:rPr lang="en-US" altLang="en-US" sz="2400" dirty="0"/>
              <a:t>.</a:t>
            </a:r>
          </a:p>
          <a:p>
            <a:pPr marL="363538" indent="-363538" eaLnBrk="1" hangingPunct="1">
              <a:buFontTx/>
              <a:buNone/>
            </a:pPr>
            <a:r>
              <a:rPr lang="en-US" altLang="en-US" sz="2400" dirty="0" smtClean="0"/>
              <a:t>  - guru </a:t>
            </a:r>
            <a:r>
              <a:rPr lang="en-US" altLang="en-US" sz="2400" dirty="0" err="1"/>
              <a:t>atau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pengajar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bahan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bercetak</a:t>
            </a:r>
            <a:r>
              <a:rPr lang="en-US" altLang="en-US" sz="2400" dirty="0"/>
              <a:t>, 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persembahan</a:t>
            </a:r>
            <a:r>
              <a:rPr lang="en-US" altLang="en-US" sz="2400" dirty="0" smtClean="0"/>
              <a:t> </a:t>
            </a:r>
            <a:r>
              <a:rPr lang="en-US" altLang="en-US" sz="2400" dirty="0" err="1"/>
              <a:t>slaid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bersuara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apa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saja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boleh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menyampaikan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mesej</a:t>
            </a:r>
            <a:r>
              <a:rPr lang="en-US" altLang="en-US" sz="2400" dirty="0"/>
              <a:t>.</a:t>
            </a:r>
          </a:p>
          <a:p>
            <a:pPr marL="660400" indent="-660400" eaLnBrk="1" hangingPunct="1">
              <a:buFontTx/>
              <a:buNone/>
            </a:pPr>
            <a:endParaRPr lang="en-US" altLang="en-US" sz="2400" dirty="0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214718" y="990600"/>
            <a:ext cx="7078663" cy="4318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sz="2800" b="1" dirty="0" err="1" smtClean="0">
                <a:solidFill>
                  <a:srgbClr val="800000"/>
                </a:solidFill>
              </a:rPr>
              <a:t>Konsep</a:t>
            </a:r>
            <a:r>
              <a:rPr lang="en-US" altLang="en-US" sz="2800" b="1" dirty="0" smtClean="0">
                <a:solidFill>
                  <a:srgbClr val="800000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800000"/>
                </a:solidFill>
              </a:rPr>
              <a:t>Teknologi</a:t>
            </a:r>
            <a:r>
              <a:rPr lang="en-US" altLang="en-US" sz="2800" b="1" dirty="0" smtClean="0">
                <a:solidFill>
                  <a:srgbClr val="800000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800000"/>
                </a:solidFill>
              </a:rPr>
              <a:t>dan</a:t>
            </a:r>
            <a:r>
              <a:rPr lang="en-US" altLang="en-US" sz="2800" b="1" dirty="0" smtClean="0">
                <a:solidFill>
                  <a:srgbClr val="800000"/>
                </a:solidFill>
              </a:rPr>
              <a:t> Media</a:t>
            </a:r>
          </a:p>
        </p:txBody>
      </p:sp>
    </p:spTree>
    <p:extLst>
      <p:ext uri="{BB962C8B-B14F-4D97-AF65-F5344CB8AC3E}">
        <p14:creationId xmlns:p14="http://schemas.microsoft.com/office/powerpoint/2010/main" val="2639545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568450"/>
            <a:ext cx="7272338" cy="4381500"/>
          </a:xfrm>
        </p:spPr>
        <p:txBody>
          <a:bodyPr/>
          <a:lstStyle/>
          <a:p>
            <a:pPr marL="660400" indent="-660400" eaLnBrk="1" hangingPunct="1">
              <a:buFontTx/>
              <a:buNone/>
            </a:pPr>
            <a:r>
              <a:rPr lang="en-US" altLang="en-US" sz="2400" b="1" dirty="0" smtClean="0"/>
              <a:t>                                   Media</a:t>
            </a:r>
            <a:endParaRPr lang="en-US" altLang="en-US" sz="2400" b="1" dirty="0"/>
          </a:p>
          <a:p>
            <a:pPr marL="660400" indent="-660400" eaLnBrk="1" hangingPunct="1">
              <a:buFontTx/>
              <a:buNone/>
            </a:pPr>
            <a:endParaRPr lang="en-US" altLang="en-US" sz="2400" dirty="0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214718" y="990600"/>
            <a:ext cx="7078663" cy="4318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sz="2800" b="1" dirty="0" err="1" smtClean="0">
                <a:solidFill>
                  <a:srgbClr val="800000"/>
                </a:solidFill>
              </a:rPr>
              <a:t>Konsep</a:t>
            </a:r>
            <a:r>
              <a:rPr lang="en-US" altLang="en-US" sz="2800" b="1" dirty="0" smtClean="0">
                <a:solidFill>
                  <a:srgbClr val="800000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800000"/>
                </a:solidFill>
              </a:rPr>
              <a:t>Teknologi</a:t>
            </a:r>
            <a:r>
              <a:rPr lang="en-US" altLang="en-US" sz="2800" b="1" dirty="0" smtClean="0">
                <a:solidFill>
                  <a:srgbClr val="800000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800000"/>
                </a:solidFill>
              </a:rPr>
              <a:t>dan</a:t>
            </a:r>
            <a:r>
              <a:rPr lang="en-US" altLang="en-US" sz="2800" b="1" dirty="0" smtClean="0">
                <a:solidFill>
                  <a:srgbClr val="800000"/>
                </a:solidFill>
              </a:rPr>
              <a:t> Media </a:t>
            </a:r>
            <a:r>
              <a:rPr lang="en-US" altLang="en-US" sz="2800" b="1" dirty="0" err="1" smtClean="0">
                <a:solidFill>
                  <a:srgbClr val="800000"/>
                </a:solidFill>
              </a:rPr>
              <a:t>untuk</a:t>
            </a:r>
            <a:r>
              <a:rPr lang="en-US" altLang="en-US" sz="2800" b="1" dirty="0" smtClean="0">
                <a:solidFill>
                  <a:srgbClr val="800000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800000"/>
                </a:solidFill>
              </a:rPr>
              <a:t>PdP</a:t>
            </a:r>
            <a:endParaRPr lang="en-US" altLang="en-US" sz="2800" b="1" dirty="0" smtClean="0">
              <a:solidFill>
                <a:srgbClr val="800000"/>
              </a:solidFill>
            </a:endParaRPr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211089" y="2171700"/>
            <a:ext cx="7162800" cy="2819400"/>
            <a:chOff x="624" y="960"/>
            <a:chExt cx="4512" cy="1776"/>
          </a:xfrm>
        </p:grpSpPr>
        <p:sp>
          <p:nvSpPr>
            <p:cNvPr id="6" name="Oval 3"/>
            <p:cNvSpPr>
              <a:spLocks noChangeArrowheads="1"/>
            </p:cNvSpPr>
            <p:nvPr/>
          </p:nvSpPr>
          <p:spPr bwMode="auto">
            <a:xfrm>
              <a:off x="624" y="1440"/>
              <a:ext cx="1200" cy="76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" name="Text Box 4"/>
            <p:cNvSpPr txBox="1">
              <a:spLocks noChangeArrowheads="1"/>
            </p:cNvSpPr>
            <p:nvPr/>
          </p:nvSpPr>
          <p:spPr bwMode="auto">
            <a:xfrm>
              <a:off x="720" y="1728"/>
              <a:ext cx="970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1600" b="1">
                  <a:latin typeface="Times New Roman" panose="02020603050405020304" pitchFamily="18" charset="0"/>
                </a:rPr>
                <a:t>Guru/Jurulatih</a:t>
              </a:r>
            </a:p>
          </p:txBody>
        </p:sp>
        <p:sp>
          <p:nvSpPr>
            <p:cNvPr id="8" name="AutoShape 5"/>
            <p:cNvSpPr>
              <a:spLocks noChangeArrowheads="1"/>
            </p:cNvSpPr>
            <p:nvPr/>
          </p:nvSpPr>
          <p:spPr bwMode="auto">
            <a:xfrm>
              <a:off x="2256" y="1440"/>
              <a:ext cx="1344" cy="720"/>
            </a:xfrm>
            <a:prstGeom prst="rightArrow">
              <a:avLst>
                <a:gd name="adj1" fmla="val 50000"/>
                <a:gd name="adj2" fmla="val 4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2304" y="1680"/>
              <a:ext cx="585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1600" b="1">
                  <a:latin typeface="Times New Roman" panose="02020603050405020304" pitchFamily="18" charset="0"/>
                </a:rPr>
                <a:t>Medium</a:t>
              </a:r>
            </a:p>
          </p:txBody>
        </p:sp>
        <p:sp>
          <p:nvSpPr>
            <p:cNvPr id="10" name="Text Box 7"/>
            <p:cNvSpPr txBox="1">
              <a:spLocks noChangeArrowheads="1"/>
            </p:cNvSpPr>
            <p:nvPr/>
          </p:nvSpPr>
          <p:spPr bwMode="auto">
            <a:xfrm>
              <a:off x="2928" y="1680"/>
              <a:ext cx="450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1600" b="1">
                  <a:latin typeface="Times New Roman" panose="02020603050405020304" pitchFamily="18" charset="0"/>
                </a:rPr>
                <a:t>Mesej</a:t>
              </a:r>
            </a:p>
          </p:txBody>
        </p:sp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2496" y="2064"/>
              <a:ext cx="549" cy="21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1600" b="1">
                  <a:latin typeface="Times New Roman" panose="02020603050405020304" pitchFamily="18" charset="0"/>
                </a:rPr>
                <a:t>Kaedah</a:t>
              </a:r>
            </a:p>
          </p:txBody>
        </p:sp>
        <p:sp>
          <p:nvSpPr>
            <p:cNvPr id="12" name="Oval 9"/>
            <p:cNvSpPr>
              <a:spLocks noChangeArrowheads="1"/>
            </p:cNvSpPr>
            <p:nvPr/>
          </p:nvSpPr>
          <p:spPr bwMode="auto">
            <a:xfrm>
              <a:off x="3936" y="1392"/>
              <a:ext cx="1200" cy="768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" name="Text Box 10"/>
            <p:cNvSpPr txBox="1">
              <a:spLocks noChangeArrowheads="1"/>
            </p:cNvSpPr>
            <p:nvPr/>
          </p:nvSpPr>
          <p:spPr bwMode="auto">
            <a:xfrm>
              <a:off x="4272" y="1680"/>
              <a:ext cx="521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1600" b="1">
                  <a:latin typeface="Times New Roman" panose="02020603050405020304" pitchFamily="18" charset="0"/>
                </a:rPr>
                <a:t>Pelajar</a:t>
              </a:r>
            </a:p>
          </p:txBody>
        </p:sp>
        <p:sp>
          <p:nvSpPr>
            <p:cNvPr id="14" name="Line 11"/>
            <p:cNvSpPr>
              <a:spLocks noChangeShapeType="1"/>
            </p:cNvSpPr>
            <p:nvPr/>
          </p:nvSpPr>
          <p:spPr bwMode="auto">
            <a:xfrm>
              <a:off x="1872" y="1824"/>
              <a:ext cx="288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15" name="Line 12"/>
            <p:cNvSpPr>
              <a:spLocks noChangeShapeType="1"/>
            </p:cNvSpPr>
            <p:nvPr/>
          </p:nvSpPr>
          <p:spPr bwMode="auto">
            <a:xfrm>
              <a:off x="3600" y="1824"/>
              <a:ext cx="288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16" name="Oval 13"/>
            <p:cNvSpPr>
              <a:spLocks noChangeArrowheads="1"/>
            </p:cNvSpPr>
            <p:nvPr/>
          </p:nvSpPr>
          <p:spPr bwMode="auto">
            <a:xfrm>
              <a:off x="1392" y="960"/>
              <a:ext cx="3072" cy="17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2" name="Rectangle 1"/>
          <p:cNvSpPr/>
          <p:nvPr/>
        </p:nvSpPr>
        <p:spPr>
          <a:xfrm>
            <a:off x="1130833" y="5441950"/>
            <a:ext cx="74757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000" dirty="0">
                <a:latin typeface="Century Gothic" panose="020B0502020202020204" pitchFamily="34" charset="0"/>
              </a:rPr>
              <a:t>Guru </a:t>
            </a:r>
            <a:r>
              <a:rPr lang="en-US" altLang="en-US" sz="2000" dirty="0" err="1">
                <a:latin typeface="Century Gothic" panose="020B0502020202020204" pitchFamily="34" charset="0"/>
              </a:rPr>
              <a:t>menyampaikan</a:t>
            </a:r>
            <a:r>
              <a:rPr lang="en-US" altLang="en-US" sz="2000" dirty="0">
                <a:latin typeface="Century Gothic" panose="020B0502020202020204" pitchFamily="34" charset="0"/>
              </a:rPr>
              <a:t> </a:t>
            </a:r>
            <a:r>
              <a:rPr lang="en-US" altLang="en-US" sz="2000" dirty="0" err="1">
                <a:latin typeface="Century Gothic" panose="020B0502020202020204" pitchFamily="34" charset="0"/>
              </a:rPr>
              <a:t>mesej</a:t>
            </a:r>
            <a:r>
              <a:rPr lang="en-US" altLang="en-US" sz="2000" dirty="0">
                <a:latin typeface="Century Gothic" panose="020B0502020202020204" pitchFamily="34" charset="0"/>
              </a:rPr>
              <a:t> </a:t>
            </a:r>
            <a:r>
              <a:rPr lang="en-US" altLang="en-US" sz="2000" dirty="0" err="1">
                <a:latin typeface="Century Gothic" panose="020B0502020202020204" pitchFamily="34" charset="0"/>
              </a:rPr>
              <a:t>melalui</a:t>
            </a:r>
            <a:r>
              <a:rPr lang="en-US" altLang="en-US" sz="2000" dirty="0">
                <a:latin typeface="Century Gothic" panose="020B0502020202020204" pitchFamily="34" charset="0"/>
              </a:rPr>
              <a:t> </a:t>
            </a:r>
            <a:r>
              <a:rPr lang="en-US" altLang="en-US" sz="2000" dirty="0" err="1">
                <a:latin typeface="Century Gothic" panose="020B0502020202020204" pitchFamily="34" charset="0"/>
              </a:rPr>
              <a:t>satu</a:t>
            </a:r>
            <a:r>
              <a:rPr lang="en-US" altLang="en-US" sz="2000" dirty="0">
                <a:latin typeface="Century Gothic" panose="020B0502020202020204" pitchFamily="34" charset="0"/>
              </a:rPr>
              <a:t> medium </a:t>
            </a:r>
            <a:r>
              <a:rPr lang="en-US" altLang="en-US" sz="2000" dirty="0" err="1">
                <a:latin typeface="Century Gothic" panose="020B0502020202020204" pitchFamily="34" charset="0"/>
              </a:rPr>
              <a:t>kepada</a:t>
            </a:r>
            <a:r>
              <a:rPr lang="en-US" altLang="en-US" sz="2000" dirty="0">
                <a:latin typeface="Century Gothic" panose="020B0502020202020204" pitchFamily="34" charset="0"/>
              </a:rPr>
              <a:t> </a:t>
            </a:r>
            <a:r>
              <a:rPr lang="en-US" altLang="en-US" sz="2000" dirty="0" err="1">
                <a:latin typeface="Century Gothic" panose="020B0502020202020204" pitchFamily="34" charset="0"/>
              </a:rPr>
              <a:t>pelajar</a:t>
            </a:r>
            <a:endParaRPr lang="en-US" altLang="en-US" sz="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9801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68450"/>
            <a:ext cx="7272338" cy="4381500"/>
          </a:xfrm>
        </p:spPr>
        <p:txBody>
          <a:bodyPr/>
          <a:lstStyle/>
          <a:p>
            <a:pPr marL="660400" indent="-660400" eaLnBrk="1" hangingPunct="1">
              <a:buFontTx/>
              <a:buNone/>
            </a:pPr>
            <a:endParaRPr lang="en-US" altLang="en-US" sz="2400" dirty="0" smtClean="0"/>
          </a:p>
          <a:p>
            <a:pPr marL="660400" indent="-660400" eaLnBrk="1" hangingPunct="1">
              <a:buFontTx/>
              <a:buNone/>
            </a:pPr>
            <a:r>
              <a:rPr lang="en-US" altLang="en-US" sz="2400" dirty="0" smtClean="0"/>
              <a:t>        </a:t>
            </a:r>
            <a:r>
              <a:rPr lang="en-US" altLang="en-US" sz="2400" dirty="0" err="1" smtClean="0"/>
              <a:t>Apakah</a:t>
            </a:r>
            <a:r>
              <a:rPr lang="en-US" altLang="en-US" sz="2400" dirty="0" smtClean="0"/>
              <a:t> yang </a:t>
            </a:r>
            <a:r>
              <a:rPr lang="en-US" altLang="en-US" sz="2400" dirty="0" err="1" smtClean="0"/>
              <a:t>dimaksudkan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dengan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pendidikan</a:t>
            </a:r>
            <a:r>
              <a:rPr lang="en-US" altLang="en-US" sz="2400" dirty="0" smtClean="0"/>
              <a:t>?</a:t>
            </a:r>
          </a:p>
          <a:p>
            <a:pPr marL="660400" indent="-660400" eaLnBrk="1" hangingPunct="1">
              <a:buFontTx/>
              <a:buNone/>
            </a:pPr>
            <a:endParaRPr lang="en-US" altLang="en-US" sz="2400" dirty="0" smtClean="0"/>
          </a:p>
          <a:p>
            <a:pPr marL="660400" indent="-660400" eaLnBrk="1" hangingPunct="1">
              <a:buFontTx/>
              <a:buNone/>
            </a:pPr>
            <a:r>
              <a:rPr lang="en-US" altLang="en-US" sz="2400" dirty="0" smtClean="0"/>
              <a:t>	</a:t>
            </a:r>
            <a:r>
              <a:rPr lang="en-US" altLang="en-US" sz="2400" dirty="0" err="1" smtClean="0"/>
              <a:t>Apakah</a:t>
            </a:r>
            <a:r>
              <a:rPr lang="en-US" altLang="en-US" sz="2400" dirty="0" smtClean="0"/>
              <a:t> pula yang </a:t>
            </a:r>
            <a:r>
              <a:rPr lang="en-US" altLang="en-US" sz="2400" dirty="0" err="1" smtClean="0"/>
              <a:t>dimaksudkan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dengan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pengajaran</a:t>
            </a:r>
            <a:r>
              <a:rPr lang="en-US" altLang="en-US" sz="2400" dirty="0" smtClean="0"/>
              <a:t>?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214718" y="990600"/>
            <a:ext cx="7078663" cy="4318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sz="2800" b="1" dirty="0" err="1" smtClean="0">
                <a:solidFill>
                  <a:srgbClr val="800000"/>
                </a:solidFill>
              </a:rPr>
              <a:t>Konsep</a:t>
            </a:r>
            <a:r>
              <a:rPr lang="en-US" altLang="en-US" sz="2800" b="1" dirty="0" smtClean="0">
                <a:solidFill>
                  <a:srgbClr val="800000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800000"/>
                </a:solidFill>
              </a:rPr>
              <a:t>Teknologi</a:t>
            </a:r>
            <a:r>
              <a:rPr lang="en-US" altLang="en-US" sz="2800" b="1" dirty="0" smtClean="0">
                <a:solidFill>
                  <a:srgbClr val="800000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800000"/>
                </a:solidFill>
              </a:rPr>
              <a:t>dan</a:t>
            </a:r>
            <a:r>
              <a:rPr lang="en-US" altLang="en-US" sz="2800" b="1" dirty="0" smtClean="0">
                <a:solidFill>
                  <a:srgbClr val="800000"/>
                </a:solidFill>
              </a:rPr>
              <a:t> Media </a:t>
            </a:r>
            <a:r>
              <a:rPr lang="en-US" altLang="en-US" sz="2800" b="1" dirty="0" err="1" smtClean="0">
                <a:solidFill>
                  <a:srgbClr val="800000"/>
                </a:solidFill>
              </a:rPr>
              <a:t>untuk</a:t>
            </a:r>
            <a:r>
              <a:rPr lang="en-US" altLang="en-US" sz="2800" b="1" dirty="0" smtClean="0">
                <a:solidFill>
                  <a:srgbClr val="800000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800000"/>
                </a:solidFill>
              </a:rPr>
              <a:t>PdP</a:t>
            </a:r>
            <a:endParaRPr lang="en-US" altLang="en-US" sz="2800" b="1" dirty="0" smtClean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7163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62062" y="1568450"/>
            <a:ext cx="7272338" cy="4381500"/>
          </a:xfrm>
        </p:spPr>
        <p:txBody>
          <a:bodyPr/>
          <a:lstStyle/>
          <a:p>
            <a:pPr marL="660400" indent="-660400" eaLnBrk="1" hangingPunct="1">
              <a:buFontTx/>
              <a:buNone/>
            </a:pPr>
            <a:r>
              <a:rPr lang="en-US" altLang="en-US" sz="2400" b="1" dirty="0" err="1" smtClean="0"/>
              <a:t>Pengajaran</a:t>
            </a:r>
            <a:r>
              <a:rPr lang="en-US" altLang="en-US" sz="2400" b="1" dirty="0" smtClean="0"/>
              <a:t>:</a:t>
            </a:r>
          </a:p>
          <a:p>
            <a:pPr marL="660400" indent="-660400" eaLnBrk="1" hangingPunct="1">
              <a:buFontTx/>
              <a:buNone/>
            </a:pPr>
            <a:endParaRPr lang="en-US" altLang="en-US" sz="2400" dirty="0" smtClean="0"/>
          </a:p>
          <a:p>
            <a:pPr marL="660400" indent="-660400" eaLnBrk="1" hangingPunct="1">
              <a:buFontTx/>
              <a:buNone/>
            </a:pPr>
            <a:r>
              <a:rPr lang="en-US" altLang="en-US" sz="2400" dirty="0" smtClean="0"/>
              <a:t>        </a:t>
            </a:r>
            <a:r>
              <a:rPr lang="en-US" altLang="en-US" sz="2400" dirty="0" err="1" smtClean="0"/>
              <a:t>Mengikut</a:t>
            </a:r>
            <a:r>
              <a:rPr lang="en-US" altLang="en-US" sz="2400" dirty="0" smtClean="0"/>
              <a:t> Robert Glaser (1962), proses </a:t>
            </a:r>
            <a:r>
              <a:rPr lang="en-US" altLang="en-US" sz="2400" dirty="0" err="1" smtClean="0"/>
              <a:t>pengajaran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meliputi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empat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komponen</a:t>
            </a:r>
            <a:r>
              <a:rPr lang="en-US" altLang="en-US" sz="2400" dirty="0" smtClean="0"/>
              <a:t> yang </a:t>
            </a:r>
            <a:r>
              <a:rPr lang="en-US" altLang="en-US" sz="2400" dirty="0" err="1" smtClean="0"/>
              <a:t>penting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iaitu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objektif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pengajaran</a:t>
            </a:r>
            <a:r>
              <a:rPr lang="en-US" altLang="en-US" sz="2400" dirty="0" smtClean="0"/>
              <a:t>, </a:t>
            </a:r>
            <a:r>
              <a:rPr lang="en-US" altLang="en-US" sz="2400" dirty="0" err="1" smtClean="0"/>
              <a:t>pengetahuan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sedia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ada</a:t>
            </a:r>
            <a:r>
              <a:rPr lang="en-US" altLang="en-US" sz="2400" dirty="0" smtClean="0"/>
              <a:t>, </a:t>
            </a:r>
            <a:r>
              <a:rPr lang="en-US" altLang="en-US" sz="2400" dirty="0" err="1" smtClean="0"/>
              <a:t>kaedah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mengajar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penilaian</a:t>
            </a:r>
            <a:r>
              <a:rPr lang="en-US" altLang="en-US" sz="2400" dirty="0" smtClean="0"/>
              <a:t>. 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214718" y="990600"/>
            <a:ext cx="7078663" cy="4318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sz="2800" b="1" dirty="0" err="1" smtClean="0">
                <a:solidFill>
                  <a:srgbClr val="800000"/>
                </a:solidFill>
              </a:rPr>
              <a:t>Konsep</a:t>
            </a:r>
            <a:r>
              <a:rPr lang="en-US" altLang="en-US" sz="2800" b="1" dirty="0" smtClean="0">
                <a:solidFill>
                  <a:srgbClr val="800000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800000"/>
                </a:solidFill>
              </a:rPr>
              <a:t>Pengajaran</a:t>
            </a:r>
            <a:endParaRPr lang="en-US" altLang="en-US" sz="2800" b="1" dirty="0" smtClean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3234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617382"/>
            <a:ext cx="7272338" cy="4381500"/>
          </a:xfrm>
        </p:spPr>
        <p:txBody>
          <a:bodyPr/>
          <a:lstStyle/>
          <a:p>
            <a:pPr marL="660400" indent="-660400" eaLnBrk="1" hangingPunct="1">
              <a:buFontTx/>
              <a:buNone/>
            </a:pPr>
            <a:r>
              <a:rPr lang="en-US" altLang="en-US" sz="2400" b="1" dirty="0" err="1" smtClean="0"/>
              <a:t>Pengajaran</a:t>
            </a:r>
            <a:r>
              <a:rPr lang="en-US" altLang="en-US" sz="2400" b="1" dirty="0" smtClean="0"/>
              <a:t>:</a:t>
            </a:r>
          </a:p>
          <a:p>
            <a:pPr marL="660400" indent="-660400" eaLnBrk="1" hangingPunct="1">
              <a:buFontTx/>
              <a:buNone/>
            </a:pPr>
            <a:r>
              <a:rPr lang="en-US" altLang="en-US" sz="2400" dirty="0" smtClean="0"/>
              <a:t>Kata </a:t>
            </a:r>
            <a:r>
              <a:rPr lang="en-US" altLang="en-US" sz="2400" dirty="0" err="1" smtClean="0"/>
              <a:t>Mok</a:t>
            </a:r>
            <a:r>
              <a:rPr lang="en-US" altLang="en-US" sz="2400" dirty="0" smtClean="0"/>
              <a:t> Soon Sang &amp; Lee </a:t>
            </a:r>
            <a:r>
              <a:rPr lang="en-US" altLang="en-US" sz="2400" dirty="0" err="1" smtClean="0"/>
              <a:t>Shok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Mee</a:t>
            </a:r>
            <a:r>
              <a:rPr lang="en-US" altLang="en-US" sz="2400" dirty="0" smtClean="0"/>
              <a:t>, 1991 </a:t>
            </a:r>
          </a:p>
          <a:p>
            <a:pPr marL="660400" indent="-660400" eaLnBrk="1" hangingPunct="1">
              <a:buFontTx/>
              <a:buNone/>
            </a:pPr>
            <a:endParaRPr lang="en-US" altLang="en-US" sz="2400" dirty="0" smtClean="0"/>
          </a:p>
          <a:p>
            <a:pPr marL="660400" indent="-660400" eaLnBrk="1" hangingPunct="1">
              <a:buFontTx/>
              <a:buNone/>
            </a:pPr>
            <a:r>
              <a:rPr lang="en-US" altLang="en-US" sz="2400" dirty="0" smtClean="0"/>
              <a:t>        Dari </a:t>
            </a:r>
            <a:r>
              <a:rPr lang="en-US" altLang="en-US" sz="2400" dirty="0" err="1" smtClean="0"/>
              <a:t>segi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pendidikan</a:t>
            </a:r>
            <a:r>
              <a:rPr lang="en-US" altLang="en-US" sz="2400" dirty="0" smtClean="0"/>
              <a:t>, </a:t>
            </a:r>
            <a:r>
              <a:rPr lang="en-US" altLang="en-US" sz="2400" dirty="0" err="1" smtClean="0"/>
              <a:t>pengajaran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merupakan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suatu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aktiviti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atau</a:t>
            </a:r>
            <a:r>
              <a:rPr lang="en-US" altLang="en-US" sz="2400" dirty="0" smtClean="0"/>
              <a:t> proses yang </a:t>
            </a:r>
            <a:r>
              <a:rPr lang="en-US" altLang="en-US" sz="2400" dirty="0" err="1" smtClean="0"/>
              <a:t>bertujuan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untuk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mengubah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tingkah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laku</a:t>
            </a:r>
            <a:r>
              <a:rPr lang="en-US" altLang="en-US" sz="2400" dirty="0" smtClean="0"/>
              <a:t>, </a:t>
            </a:r>
            <a:r>
              <a:rPr lang="en-US" altLang="en-US" sz="2400" dirty="0" err="1" smtClean="0"/>
              <a:t>sikap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atau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kepercayaan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pelajar</a:t>
            </a:r>
            <a:r>
              <a:rPr lang="en-US" altLang="en-US" sz="2400" dirty="0" smtClean="0"/>
              <a:t>. Proses </a:t>
            </a:r>
            <a:r>
              <a:rPr lang="en-US" altLang="en-US" sz="2400" dirty="0" err="1" smtClean="0"/>
              <a:t>pengajaran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melibatkan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aktiviti-aktiviti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seperti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penghuraian</a:t>
            </a:r>
            <a:r>
              <a:rPr lang="en-US" altLang="en-US" sz="2400" dirty="0" smtClean="0"/>
              <a:t>, </a:t>
            </a:r>
            <a:r>
              <a:rPr lang="en-US" altLang="en-US" sz="2400" dirty="0" err="1" smtClean="0"/>
              <a:t>demonstrasi</a:t>
            </a:r>
            <a:r>
              <a:rPr lang="en-US" altLang="en-US" sz="2400" dirty="0" smtClean="0"/>
              <a:t>, </a:t>
            </a:r>
            <a:r>
              <a:rPr lang="en-US" altLang="en-US" sz="2400" dirty="0" err="1" smtClean="0"/>
              <a:t>penggunaan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alat</a:t>
            </a:r>
            <a:r>
              <a:rPr lang="en-US" altLang="en-US" sz="2400" dirty="0" smtClean="0"/>
              <a:t> bantu </a:t>
            </a:r>
            <a:r>
              <a:rPr lang="en-US" altLang="en-US" sz="2400" dirty="0" err="1" smtClean="0"/>
              <a:t>mengajar</a:t>
            </a:r>
            <a:r>
              <a:rPr lang="en-US" altLang="en-US" sz="2400" dirty="0" smtClean="0"/>
              <a:t>, </a:t>
            </a:r>
            <a:r>
              <a:rPr lang="en-US" altLang="en-US" sz="2400" dirty="0" err="1" smtClean="0"/>
              <a:t>bersoal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jawab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sebagainya</a:t>
            </a:r>
            <a:r>
              <a:rPr lang="en-US" altLang="en-US" sz="2400" dirty="0" smtClean="0"/>
              <a:t>. </a:t>
            </a:r>
            <a:endParaRPr lang="en-US" altLang="en-US" sz="1800" dirty="0" smtClean="0">
              <a:solidFill>
                <a:srgbClr val="FFFF00"/>
              </a:solidFill>
            </a:endParaRPr>
          </a:p>
          <a:p>
            <a:pPr marL="660400" indent="-660400" eaLnBrk="1" hangingPunct="1">
              <a:buFontTx/>
              <a:buNone/>
            </a:pPr>
            <a:r>
              <a:rPr lang="en-US" altLang="en-US" sz="1800" dirty="0" smtClean="0">
                <a:solidFill>
                  <a:srgbClr val="FFFF00"/>
                </a:solidFill>
              </a:rPr>
              <a:t>	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214718" y="990600"/>
            <a:ext cx="7078663" cy="4318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sz="2800" b="1" dirty="0" err="1" smtClean="0">
                <a:solidFill>
                  <a:srgbClr val="800000"/>
                </a:solidFill>
              </a:rPr>
              <a:t>Konsep</a:t>
            </a:r>
            <a:r>
              <a:rPr lang="en-US" altLang="en-US" sz="2800" b="1" dirty="0" smtClean="0">
                <a:solidFill>
                  <a:srgbClr val="800000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800000"/>
                </a:solidFill>
              </a:rPr>
              <a:t>Pengajaran</a:t>
            </a:r>
            <a:endParaRPr lang="en-US" altLang="en-US" sz="2800" b="1" dirty="0" smtClean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716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577041"/>
            <a:ext cx="7272338" cy="4381500"/>
          </a:xfrm>
        </p:spPr>
        <p:txBody>
          <a:bodyPr/>
          <a:lstStyle/>
          <a:p>
            <a:pPr marL="660400" indent="-660400" eaLnBrk="1" hangingPunct="1">
              <a:buFontTx/>
              <a:buNone/>
            </a:pPr>
            <a:r>
              <a:rPr lang="en-US" altLang="en-US" sz="2400" b="1" dirty="0" err="1" smtClean="0"/>
              <a:t>Pengajaran</a:t>
            </a:r>
            <a:r>
              <a:rPr lang="en-US" altLang="en-US" sz="2400" b="1" dirty="0" smtClean="0"/>
              <a:t>:</a:t>
            </a:r>
          </a:p>
          <a:p>
            <a:pPr marL="660400" indent="-660400" eaLnBrk="1" hangingPunct="1">
              <a:buFontTx/>
              <a:buNone/>
            </a:pPr>
            <a:r>
              <a:rPr lang="en-US" altLang="en-US" sz="2400" dirty="0" err="1" smtClean="0"/>
              <a:t>Kajian</a:t>
            </a:r>
            <a:r>
              <a:rPr lang="en-US" altLang="en-US" sz="2400" dirty="0" smtClean="0"/>
              <a:t> Wan </a:t>
            </a:r>
            <a:r>
              <a:rPr lang="en-US" altLang="en-US" sz="2400" dirty="0" err="1" smtClean="0"/>
              <a:t>Zah</a:t>
            </a:r>
            <a:r>
              <a:rPr lang="en-US" altLang="en-US" sz="2400" dirty="0" smtClean="0"/>
              <a:t> Wan Ali (2000)</a:t>
            </a:r>
          </a:p>
          <a:p>
            <a:pPr marL="660400" indent="-660400" eaLnBrk="1" hangingPunct="1">
              <a:buFontTx/>
              <a:buNone/>
            </a:pPr>
            <a:endParaRPr lang="en-US" altLang="en-US" sz="2400" dirty="0"/>
          </a:p>
          <a:p>
            <a:pPr marL="660400" indent="-660400" eaLnBrk="1" hangingPunct="1">
              <a:buFontTx/>
              <a:buNone/>
            </a:pPr>
            <a:r>
              <a:rPr lang="en-US" altLang="en-US" sz="2400" dirty="0" smtClean="0"/>
              <a:t>4 </a:t>
            </a:r>
            <a:r>
              <a:rPr lang="en-US" altLang="en-US" sz="2400" dirty="0" err="1" smtClean="0"/>
              <a:t>Kategori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pengertian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pengajaran</a:t>
            </a:r>
            <a:r>
              <a:rPr lang="en-US" altLang="en-US" sz="2400" dirty="0" smtClean="0"/>
              <a:t>:</a:t>
            </a:r>
          </a:p>
          <a:p>
            <a:pPr marL="660400" indent="-660400" eaLnBrk="1" hangingPunct="1">
              <a:buFontTx/>
              <a:buAutoNum type="arabicPeriod"/>
            </a:pPr>
            <a:r>
              <a:rPr lang="en-US" altLang="en-US" sz="2400" dirty="0" err="1" smtClean="0"/>
              <a:t>Menyampaikan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maklumat</a:t>
            </a:r>
            <a:r>
              <a:rPr lang="en-US" altLang="en-US" sz="2400" dirty="0" smtClean="0"/>
              <a:t>,</a:t>
            </a:r>
          </a:p>
          <a:p>
            <a:pPr marL="660400" indent="-660400" eaLnBrk="1" hangingPunct="1">
              <a:buFontTx/>
              <a:buAutoNum type="arabicPeriod"/>
            </a:pPr>
            <a:r>
              <a:rPr lang="en-US" altLang="en-US" sz="2400" dirty="0" err="1" smtClean="0"/>
              <a:t>Memindahkan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maklumat</a:t>
            </a:r>
            <a:r>
              <a:rPr lang="en-US" altLang="en-US" sz="2400" dirty="0" smtClean="0"/>
              <a:t>,</a:t>
            </a:r>
          </a:p>
          <a:p>
            <a:pPr marL="660400" indent="-660400" eaLnBrk="1" hangingPunct="1">
              <a:buFontTx/>
              <a:buAutoNum type="arabicPeriod"/>
            </a:pPr>
            <a:r>
              <a:rPr lang="en-US" altLang="en-US" sz="2400" dirty="0" err="1" smtClean="0"/>
              <a:t>Mendorong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maklumat</a:t>
            </a:r>
            <a:r>
              <a:rPr lang="en-US" altLang="en-US" sz="2400" dirty="0" smtClean="0"/>
              <a:t>,</a:t>
            </a:r>
          </a:p>
          <a:p>
            <a:pPr marL="660400" indent="-660400" eaLnBrk="1" hangingPunct="1">
              <a:buFontTx/>
              <a:buAutoNum type="arabicPeriod"/>
            </a:pPr>
            <a:r>
              <a:rPr lang="en-US" altLang="en-US" sz="2400" dirty="0" err="1" smtClean="0"/>
              <a:t>Membina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manusia</a:t>
            </a:r>
            <a:r>
              <a:rPr lang="en-US" altLang="en-US" sz="2400" dirty="0" smtClean="0"/>
              <a:t> yang </a:t>
            </a:r>
            <a:r>
              <a:rPr lang="en-US" altLang="en-US" sz="2400" dirty="0" err="1" smtClean="0"/>
              <a:t>lebih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baik</a:t>
            </a:r>
            <a:endParaRPr lang="en-US" altLang="en-US" sz="2400" dirty="0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214718" y="990600"/>
            <a:ext cx="7078663" cy="4318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sz="2800" b="1" dirty="0" err="1" smtClean="0">
                <a:solidFill>
                  <a:srgbClr val="800000"/>
                </a:solidFill>
              </a:rPr>
              <a:t>Konsep</a:t>
            </a:r>
            <a:r>
              <a:rPr lang="en-US" altLang="en-US" sz="2800" b="1" dirty="0" smtClean="0">
                <a:solidFill>
                  <a:srgbClr val="800000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800000"/>
                </a:solidFill>
              </a:rPr>
              <a:t>Pengajaran</a:t>
            </a:r>
            <a:endParaRPr lang="en-US" altLang="en-US" sz="2800" b="1" dirty="0" smtClean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3982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28164" y="1568450"/>
            <a:ext cx="7458635" cy="4381500"/>
          </a:xfrm>
        </p:spPr>
        <p:txBody>
          <a:bodyPr/>
          <a:lstStyle/>
          <a:p>
            <a:pPr marL="660400" indent="-660400" eaLnBrk="1" hangingPunct="1">
              <a:lnSpc>
                <a:spcPct val="90000"/>
              </a:lnSpc>
              <a:buFontTx/>
              <a:buNone/>
            </a:pPr>
            <a:r>
              <a:rPr lang="en-US" altLang="en-US" sz="2400" b="1" dirty="0" err="1" smtClean="0"/>
              <a:t>Pengajaran</a:t>
            </a:r>
            <a:r>
              <a:rPr lang="en-US" altLang="en-US" sz="2400" b="1" dirty="0" smtClean="0"/>
              <a:t>:</a:t>
            </a:r>
          </a:p>
          <a:p>
            <a:pPr marL="660400" indent="-660400" eaLnBrk="1" hangingPunct="1">
              <a:lnSpc>
                <a:spcPct val="90000"/>
              </a:lnSpc>
              <a:buFontTx/>
              <a:buNone/>
            </a:pPr>
            <a:r>
              <a:rPr lang="en-US" altLang="en-US" sz="1800" dirty="0" smtClean="0"/>
              <a:t>Kata Ramsden,(1993); </a:t>
            </a:r>
            <a:r>
              <a:rPr lang="en-US" altLang="en-US" sz="1800" dirty="0" err="1" smtClean="0"/>
              <a:t>Trigwel</a:t>
            </a:r>
            <a:r>
              <a:rPr lang="en-US" altLang="en-US" sz="1800" dirty="0" smtClean="0"/>
              <a:t>, Prosser &amp; Lyons,(1997)</a:t>
            </a:r>
          </a:p>
          <a:p>
            <a:pPr marL="660400" indent="-660400"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 smtClean="0"/>
              <a:t>	Proses </a:t>
            </a:r>
            <a:r>
              <a:rPr lang="en-US" altLang="en-US" sz="2400" dirty="0" err="1" smtClean="0"/>
              <a:t>bekerja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bersama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pelajar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untuk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membantu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mereka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berkebolehan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berkemungkinan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untuk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belajar</a:t>
            </a:r>
            <a:r>
              <a:rPr lang="en-US" altLang="en-US" sz="2400" dirty="0" smtClean="0"/>
              <a:t>. </a:t>
            </a:r>
            <a:r>
              <a:rPr lang="en-US" altLang="en-US" sz="2400" dirty="0" err="1" smtClean="0"/>
              <a:t>Ia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melibatkan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usaha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mencari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mengenal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pasti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salah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tafsiran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pelajar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terhadap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sesuatu</a:t>
            </a:r>
            <a:r>
              <a:rPr lang="en-US" altLang="en-US" sz="2400" dirty="0" smtClean="0"/>
              <a:t> yang </a:t>
            </a:r>
            <a:r>
              <a:rPr lang="en-US" altLang="en-US" sz="2400" dirty="0" err="1" smtClean="0"/>
              <a:t>diajarkan</a:t>
            </a:r>
            <a:r>
              <a:rPr lang="en-US" altLang="en-US" sz="2400" dirty="0" smtClean="0"/>
              <a:t>, </a:t>
            </a:r>
            <a:r>
              <a:rPr lang="en-US" altLang="en-US" sz="2400" dirty="0" err="1" smtClean="0"/>
              <a:t>mengambil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tindakan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untuk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memastikan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perubahan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kefahaman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mencipta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konteks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pembelajaran</a:t>
            </a:r>
            <a:r>
              <a:rPr lang="en-US" altLang="en-US" sz="2400" dirty="0" smtClean="0"/>
              <a:t> yang </a:t>
            </a:r>
            <a:r>
              <a:rPr lang="en-US" altLang="en-US" sz="2400" dirty="0" err="1" smtClean="0"/>
              <a:t>menggalakakan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pelajar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terlibat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secara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aktif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dalam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pelajaran</a:t>
            </a:r>
            <a:r>
              <a:rPr lang="en-US" altLang="en-US" sz="2400" dirty="0" smtClean="0"/>
              <a:t> yang </a:t>
            </a:r>
            <a:r>
              <a:rPr lang="en-US" altLang="en-US" sz="2400" dirty="0" err="1" smtClean="0"/>
              <a:t>diikuti</a:t>
            </a:r>
            <a:r>
              <a:rPr lang="en-US" altLang="en-US" sz="2400" dirty="0" smtClean="0"/>
              <a:t>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214718" y="990600"/>
            <a:ext cx="7078663" cy="4318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sz="2800" b="1" dirty="0" err="1" smtClean="0">
                <a:solidFill>
                  <a:srgbClr val="800000"/>
                </a:solidFill>
              </a:rPr>
              <a:t>Konsep</a:t>
            </a:r>
            <a:r>
              <a:rPr lang="en-US" altLang="en-US" sz="2800" b="1" dirty="0" smtClean="0">
                <a:solidFill>
                  <a:srgbClr val="800000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800000"/>
                </a:solidFill>
              </a:rPr>
              <a:t>Teknologi</a:t>
            </a:r>
            <a:r>
              <a:rPr lang="en-US" altLang="en-US" sz="2800" b="1" dirty="0" smtClean="0">
                <a:solidFill>
                  <a:srgbClr val="800000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800000"/>
                </a:solidFill>
              </a:rPr>
              <a:t>dan</a:t>
            </a:r>
            <a:r>
              <a:rPr lang="en-US" altLang="en-US" sz="2800" b="1" dirty="0" smtClean="0">
                <a:solidFill>
                  <a:srgbClr val="800000"/>
                </a:solidFill>
              </a:rPr>
              <a:t> Media </a:t>
            </a:r>
            <a:r>
              <a:rPr lang="en-US" altLang="en-US" sz="2800" b="1" dirty="0" err="1" smtClean="0">
                <a:solidFill>
                  <a:srgbClr val="800000"/>
                </a:solidFill>
              </a:rPr>
              <a:t>untuk</a:t>
            </a:r>
            <a:r>
              <a:rPr lang="en-US" altLang="en-US" sz="2800" b="1" dirty="0" smtClean="0">
                <a:solidFill>
                  <a:srgbClr val="800000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800000"/>
                </a:solidFill>
              </a:rPr>
              <a:t>PdP</a:t>
            </a:r>
            <a:endParaRPr lang="en-US" altLang="en-US" sz="2800" b="1" dirty="0" smtClean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3207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568450"/>
            <a:ext cx="7272338" cy="4381500"/>
          </a:xfrm>
        </p:spPr>
        <p:txBody>
          <a:bodyPr/>
          <a:lstStyle/>
          <a:p>
            <a:pPr marL="660400" indent="-660400" eaLnBrk="1" hangingPunct="1">
              <a:buFontTx/>
              <a:buNone/>
            </a:pPr>
            <a:r>
              <a:rPr lang="en-US" altLang="en-US" sz="2400" b="1" dirty="0" smtClean="0"/>
              <a:t>Media </a:t>
            </a:r>
            <a:r>
              <a:rPr lang="en-US" altLang="en-US" sz="2400" b="1" dirty="0" err="1" smtClean="0"/>
              <a:t>Pengajaran</a:t>
            </a:r>
            <a:endParaRPr lang="en-US" altLang="en-US" sz="2400" b="1" dirty="0"/>
          </a:p>
          <a:p>
            <a:pPr marL="660400" indent="-660400" eaLnBrk="1" hangingPunct="1">
              <a:buFontTx/>
              <a:buNone/>
            </a:pPr>
            <a:endParaRPr lang="en-US" altLang="en-US" sz="2400" dirty="0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214718" y="990600"/>
            <a:ext cx="7078663" cy="4318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sz="2800" b="1" dirty="0" err="1" smtClean="0">
                <a:solidFill>
                  <a:srgbClr val="800000"/>
                </a:solidFill>
              </a:rPr>
              <a:t>Konsep</a:t>
            </a:r>
            <a:r>
              <a:rPr lang="en-US" altLang="en-US" sz="2800" b="1" dirty="0" smtClean="0">
                <a:solidFill>
                  <a:srgbClr val="800000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800000"/>
                </a:solidFill>
              </a:rPr>
              <a:t>Teknologi</a:t>
            </a:r>
            <a:r>
              <a:rPr lang="en-US" altLang="en-US" sz="2800" b="1" dirty="0" smtClean="0">
                <a:solidFill>
                  <a:srgbClr val="800000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800000"/>
                </a:solidFill>
              </a:rPr>
              <a:t>dan</a:t>
            </a:r>
            <a:r>
              <a:rPr lang="en-US" altLang="en-US" sz="2800" b="1" dirty="0" smtClean="0">
                <a:solidFill>
                  <a:srgbClr val="800000"/>
                </a:solidFill>
              </a:rPr>
              <a:t> Media </a:t>
            </a:r>
            <a:r>
              <a:rPr lang="en-US" altLang="en-US" sz="2800" b="1" dirty="0" err="1" smtClean="0">
                <a:solidFill>
                  <a:srgbClr val="800000"/>
                </a:solidFill>
              </a:rPr>
              <a:t>untuk</a:t>
            </a:r>
            <a:r>
              <a:rPr lang="en-US" altLang="en-US" sz="2800" b="1" dirty="0" smtClean="0">
                <a:solidFill>
                  <a:srgbClr val="800000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800000"/>
                </a:solidFill>
              </a:rPr>
              <a:t>PdP</a:t>
            </a:r>
            <a:endParaRPr lang="en-US" altLang="en-US" sz="2800" b="1" dirty="0" smtClean="0">
              <a:solidFill>
                <a:srgbClr val="8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214718" y="2286000"/>
            <a:ext cx="747571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buFontTx/>
              <a:buNone/>
            </a:pPr>
            <a:r>
              <a:rPr lang="en-US" altLang="en-US" sz="2400" dirty="0" smtClean="0">
                <a:latin typeface="Century Gothic" panose="020B0502020202020204" pitchFamily="34" charset="0"/>
              </a:rPr>
              <a:t>G</a:t>
            </a:r>
            <a:r>
              <a:rPr lang="en-US" altLang="en-US" sz="2400" dirty="0">
                <a:latin typeface="Century Gothic" panose="020B0502020202020204" pitchFamily="34" charset="0"/>
              </a:rPr>
              <a:t> </a:t>
            </a:r>
            <a:r>
              <a:rPr lang="en-US" altLang="en-US" sz="2400" dirty="0" err="1">
                <a:latin typeface="Century Gothic" panose="020B0502020202020204" pitchFamily="34" charset="0"/>
              </a:rPr>
              <a:t>Heinich</a:t>
            </a:r>
            <a:r>
              <a:rPr lang="en-US" altLang="en-US" sz="2400" dirty="0">
                <a:latin typeface="Century Gothic" panose="020B0502020202020204" pitchFamily="34" charset="0"/>
              </a:rPr>
              <a:t> et al. (2002);</a:t>
            </a:r>
          </a:p>
          <a:p>
            <a:pPr eaLnBrk="1" hangingPunct="1">
              <a:buFontTx/>
              <a:buNone/>
            </a:pPr>
            <a:endParaRPr lang="en-US" altLang="en-US" sz="2400" dirty="0" smtClean="0">
              <a:latin typeface="Century Gothic" panose="020B0502020202020204" pitchFamily="34" charset="0"/>
            </a:endParaRPr>
          </a:p>
          <a:p>
            <a:pPr eaLnBrk="1" hangingPunct="1">
              <a:buFontTx/>
              <a:buNone/>
            </a:pPr>
            <a:r>
              <a:rPr lang="en-US" altLang="en-US" sz="2400" dirty="0" smtClean="0">
                <a:latin typeface="Century Gothic" panose="020B0502020202020204" pitchFamily="34" charset="0"/>
              </a:rPr>
              <a:t>Media </a:t>
            </a:r>
            <a:r>
              <a:rPr lang="en-US" altLang="en-US" sz="2400" dirty="0">
                <a:latin typeface="Century Gothic" panose="020B0502020202020204" pitchFamily="34" charset="0"/>
              </a:rPr>
              <a:t>yang </a:t>
            </a:r>
            <a:r>
              <a:rPr lang="en-US" altLang="en-US" sz="2400" dirty="0" err="1">
                <a:latin typeface="Century Gothic" panose="020B0502020202020204" pitchFamily="34" charset="0"/>
              </a:rPr>
              <a:t>membawa</a:t>
            </a:r>
            <a:r>
              <a:rPr lang="en-US" altLang="en-US" sz="2400" dirty="0">
                <a:latin typeface="Century Gothic" panose="020B0502020202020204" pitchFamily="34" charset="0"/>
              </a:rPr>
              <a:t> </a:t>
            </a:r>
            <a:r>
              <a:rPr lang="en-US" altLang="en-US" sz="2400" dirty="0" err="1">
                <a:latin typeface="Century Gothic" panose="020B0502020202020204" pitchFamily="34" charset="0"/>
              </a:rPr>
              <a:t>mesej</a:t>
            </a:r>
            <a:r>
              <a:rPr lang="en-US" altLang="en-US" sz="2400" dirty="0">
                <a:latin typeface="Century Gothic" panose="020B0502020202020204" pitchFamily="34" charset="0"/>
              </a:rPr>
              <a:t> </a:t>
            </a:r>
            <a:r>
              <a:rPr lang="en-US" altLang="en-US" sz="2400" dirty="0" err="1" smtClean="0">
                <a:latin typeface="Century Gothic" panose="020B0502020202020204" pitchFamily="34" charset="0"/>
              </a:rPr>
              <a:t>tentang</a:t>
            </a:r>
            <a:r>
              <a:rPr lang="en-US" altLang="en-US" sz="2400" dirty="0" smtClean="0">
                <a:latin typeface="Century Gothic" panose="020B0502020202020204" pitchFamily="34" charset="0"/>
              </a:rPr>
              <a:t> </a:t>
            </a:r>
            <a:r>
              <a:rPr lang="en-US" altLang="en-US" sz="2400" dirty="0" err="1">
                <a:latin typeface="Century Gothic" panose="020B0502020202020204" pitchFamily="34" charset="0"/>
              </a:rPr>
              <a:t>pengajaran</a:t>
            </a:r>
            <a:r>
              <a:rPr lang="en-US" altLang="en-US" sz="2400" dirty="0">
                <a:latin typeface="Century Gothic" panose="020B0502020202020204" pitchFamily="34" charset="0"/>
              </a:rPr>
              <a:t>. </a:t>
            </a:r>
            <a:r>
              <a:rPr lang="en-US" altLang="en-US" sz="2400" dirty="0" smtClean="0">
                <a:latin typeface="Century Gothic" panose="020B0502020202020204" pitchFamily="34" charset="0"/>
              </a:rPr>
              <a:t>Guru </a:t>
            </a:r>
            <a:r>
              <a:rPr lang="en-US" altLang="en-US" sz="2400" dirty="0" err="1">
                <a:latin typeface="Century Gothic" panose="020B0502020202020204" pitchFamily="34" charset="0"/>
              </a:rPr>
              <a:t>menyampaikan</a:t>
            </a:r>
            <a:r>
              <a:rPr lang="en-US" altLang="en-US" sz="2400" dirty="0">
                <a:latin typeface="Century Gothic" panose="020B0502020202020204" pitchFamily="34" charset="0"/>
              </a:rPr>
              <a:t> </a:t>
            </a:r>
            <a:r>
              <a:rPr lang="en-US" altLang="en-US" sz="2400" dirty="0" err="1">
                <a:latin typeface="Century Gothic" panose="020B0502020202020204" pitchFamily="34" charset="0"/>
              </a:rPr>
              <a:t>mesej</a:t>
            </a:r>
            <a:r>
              <a:rPr lang="en-US" altLang="en-US" sz="2400" dirty="0">
                <a:latin typeface="Century Gothic" panose="020B0502020202020204" pitchFamily="34" charset="0"/>
              </a:rPr>
              <a:t> </a:t>
            </a:r>
            <a:r>
              <a:rPr lang="en-US" altLang="en-US" sz="2400" dirty="0" err="1">
                <a:latin typeface="Century Gothic" panose="020B0502020202020204" pitchFamily="34" charset="0"/>
              </a:rPr>
              <a:t>melalui</a:t>
            </a:r>
            <a:r>
              <a:rPr lang="en-US" altLang="en-US" sz="2400" dirty="0">
                <a:latin typeface="Century Gothic" panose="020B0502020202020204" pitchFamily="34" charset="0"/>
              </a:rPr>
              <a:t> </a:t>
            </a:r>
            <a:r>
              <a:rPr lang="en-US" altLang="en-US" sz="2400" dirty="0" err="1">
                <a:latin typeface="Century Gothic" panose="020B0502020202020204" pitchFamily="34" charset="0"/>
              </a:rPr>
              <a:t>satu</a:t>
            </a:r>
            <a:r>
              <a:rPr lang="en-US" altLang="en-US" sz="2400" dirty="0">
                <a:latin typeface="Century Gothic" panose="020B0502020202020204" pitchFamily="34" charset="0"/>
              </a:rPr>
              <a:t> medium </a:t>
            </a:r>
            <a:r>
              <a:rPr lang="en-US" altLang="en-US" sz="2400" dirty="0" err="1">
                <a:latin typeface="Century Gothic" panose="020B0502020202020204" pitchFamily="34" charset="0"/>
              </a:rPr>
              <a:t>kepada</a:t>
            </a:r>
            <a:r>
              <a:rPr lang="en-US" altLang="en-US" sz="2400" dirty="0">
                <a:latin typeface="Century Gothic" panose="020B0502020202020204" pitchFamily="34" charset="0"/>
              </a:rPr>
              <a:t> </a:t>
            </a:r>
            <a:r>
              <a:rPr lang="en-US" altLang="en-US" sz="2400" dirty="0" err="1">
                <a:latin typeface="Century Gothic" panose="020B0502020202020204" pitchFamily="34" charset="0"/>
              </a:rPr>
              <a:t>pelajar</a:t>
            </a:r>
            <a:endParaRPr lang="en-US" altLang="en-US" sz="2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0159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638300"/>
            <a:ext cx="7272338" cy="4381500"/>
          </a:xfrm>
        </p:spPr>
        <p:txBody>
          <a:bodyPr/>
          <a:lstStyle/>
          <a:p>
            <a:pPr marL="660400" indent="-660400" eaLnBrk="1" hangingPunct="1">
              <a:buFontTx/>
              <a:buNone/>
            </a:pPr>
            <a:r>
              <a:rPr lang="en-US" altLang="en-US" sz="2400" b="1" dirty="0" smtClean="0"/>
              <a:t>Media </a:t>
            </a:r>
            <a:r>
              <a:rPr lang="en-US" altLang="en-US" sz="2400" b="1" dirty="0" err="1" smtClean="0"/>
              <a:t>Pengajaran</a:t>
            </a:r>
            <a:endParaRPr lang="en-US" altLang="en-US" sz="2400" b="1" dirty="0"/>
          </a:p>
          <a:p>
            <a:pPr marL="660400" indent="-660400" eaLnBrk="1" hangingPunct="1">
              <a:buFontTx/>
              <a:buNone/>
            </a:pPr>
            <a:endParaRPr lang="en-US" altLang="en-US" sz="2400" dirty="0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214718" y="990600"/>
            <a:ext cx="7078663" cy="4318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sz="2800" b="1" dirty="0" err="1" smtClean="0">
                <a:solidFill>
                  <a:srgbClr val="800000"/>
                </a:solidFill>
              </a:rPr>
              <a:t>Konsep</a:t>
            </a:r>
            <a:r>
              <a:rPr lang="en-US" altLang="en-US" sz="2800" b="1" dirty="0" smtClean="0">
                <a:solidFill>
                  <a:srgbClr val="800000"/>
                </a:solidFill>
              </a:rPr>
              <a:t> Media </a:t>
            </a:r>
            <a:r>
              <a:rPr lang="en-US" altLang="en-US" sz="2800" b="1" dirty="0" err="1" smtClean="0">
                <a:solidFill>
                  <a:srgbClr val="800000"/>
                </a:solidFill>
              </a:rPr>
              <a:t>Pengajaran</a:t>
            </a:r>
            <a:endParaRPr lang="en-US" altLang="en-US" sz="2800" b="1" dirty="0" smtClean="0">
              <a:solidFill>
                <a:srgbClr val="8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214718" y="2286000"/>
            <a:ext cx="747571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buFontTx/>
              <a:buNone/>
            </a:pPr>
            <a:r>
              <a:rPr lang="en-US" altLang="en-US" sz="2400" dirty="0">
                <a:latin typeface="+mn-lt"/>
              </a:rPr>
              <a:t>Kemp &amp; </a:t>
            </a:r>
            <a:r>
              <a:rPr lang="en-US" altLang="en-US" sz="2400" dirty="0" err="1">
                <a:latin typeface="+mn-lt"/>
              </a:rPr>
              <a:t>Smellie</a:t>
            </a:r>
            <a:r>
              <a:rPr lang="en-US" altLang="en-US" sz="2400" dirty="0">
                <a:latin typeface="+mn-lt"/>
              </a:rPr>
              <a:t> (1994);</a:t>
            </a:r>
          </a:p>
          <a:p>
            <a:pPr eaLnBrk="1" hangingPunct="1">
              <a:buFontTx/>
              <a:buNone/>
            </a:pPr>
            <a:endParaRPr lang="en-US" altLang="en-US" sz="2400" dirty="0" smtClean="0">
              <a:latin typeface="+mn-lt"/>
            </a:endParaRPr>
          </a:p>
          <a:p>
            <a:pPr eaLnBrk="1" hangingPunct="1">
              <a:buFontTx/>
              <a:buNone/>
            </a:pPr>
            <a:r>
              <a:rPr lang="en-US" altLang="en-US" sz="2400" dirty="0" smtClean="0">
                <a:latin typeface="+mn-lt"/>
              </a:rPr>
              <a:t>Audio </a:t>
            </a:r>
            <a:r>
              <a:rPr lang="en-US" altLang="en-US" sz="2400" dirty="0">
                <a:latin typeface="+mn-lt"/>
              </a:rPr>
              <a:t>visual </a:t>
            </a:r>
            <a:r>
              <a:rPr lang="en-US" altLang="en-US" sz="2400" dirty="0" err="1">
                <a:latin typeface="+mn-lt"/>
              </a:rPr>
              <a:t>dan</a:t>
            </a:r>
            <a:r>
              <a:rPr lang="en-US" altLang="en-US" sz="2400" dirty="0">
                <a:latin typeface="+mn-lt"/>
              </a:rPr>
              <a:t> </a:t>
            </a:r>
            <a:r>
              <a:rPr lang="en-US" altLang="en-US" sz="2400" dirty="0" err="1">
                <a:latin typeface="+mn-lt"/>
              </a:rPr>
              <a:t>bahan-bahan</a:t>
            </a:r>
            <a:r>
              <a:rPr lang="en-US" altLang="en-US" sz="2400" dirty="0">
                <a:latin typeface="+mn-lt"/>
              </a:rPr>
              <a:t> yang </a:t>
            </a:r>
            <a:r>
              <a:rPr lang="en-US" altLang="en-US" sz="2400" dirty="0" err="1">
                <a:latin typeface="+mn-lt"/>
              </a:rPr>
              <a:t>berkaitan</a:t>
            </a:r>
            <a:r>
              <a:rPr lang="en-US" altLang="en-US" sz="2400" dirty="0">
                <a:latin typeface="+mn-lt"/>
              </a:rPr>
              <a:t> </a:t>
            </a:r>
            <a:r>
              <a:rPr lang="en-US" altLang="en-US" sz="2400" dirty="0" err="1">
                <a:latin typeface="+mn-lt"/>
              </a:rPr>
              <a:t>dengannya</a:t>
            </a:r>
            <a:r>
              <a:rPr lang="en-US" altLang="en-US" sz="2400" dirty="0">
                <a:latin typeface="+mn-lt"/>
              </a:rPr>
              <a:t> yang </a:t>
            </a:r>
            <a:r>
              <a:rPr lang="en-US" altLang="en-US" sz="2400" dirty="0" err="1">
                <a:latin typeface="+mn-lt"/>
              </a:rPr>
              <a:t>berfungsi</a:t>
            </a:r>
            <a:r>
              <a:rPr lang="en-US" altLang="en-US" sz="2400" dirty="0">
                <a:latin typeface="+mn-lt"/>
              </a:rPr>
              <a:t> </a:t>
            </a:r>
            <a:r>
              <a:rPr lang="en-US" altLang="en-US" sz="2400" dirty="0" err="1" smtClean="0">
                <a:latin typeface="+mn-lt"/>
              </a:rPr>
              <a:t>dalam</a:t>
            </a:r>
            <a:r>
              <a:rPr lang="en-US" altLang="en-US" sz="2400" dirty="0" smtClean="0">
                <a:latin typeface="+mn-lt"/>
              </a:rPr>
              <a:t> </a:t>
            </a:r>
            <a:r>
              <a:rPr lang="en-US" altLang="en-US" sz="2400" dirty="0" err="1" smtClean="0">
                <a:latin typeface="+mn-lt"/>
              </a:rPr>
              <a:t>melaksanakan</a:t>
            </a:r>
            <a:r>
              <a:rPr lang="en-US" altLang="en-US" sz="2400" dirty="0" smtClean="0">
                <a:latin typeface="+mn-lt"/>
              </a:rPr>
              <a:t> </a:t>
            </a:r>
            <a:r>
              <a:rPr lang="en-US" altLang="en-US" sz="2400" dirty="0" err="1">
                <a:latin typeface="+mn-lt"/>
              </a:rPr>
              <a:t>sesuatu</a:t>
            </a:r>
            <a:r>
              <a:rPr lang="en-US" altLang="en-US" sz="2400" dirty="0">
                <a:latin typeface="+mn-lt"/>
              </a:rPr>
              <a:t> </a:t>
            </a:r>
            <a:r>
              <a:rPr lang="en-US" altLang="en-US" sz="2400" dirty="0" err="1">
                <a:latin typeface="+mn-lt"/>
              </a:rPr>
              <a:t>pengajaran</a:t>
            </a:r>
            <a:r>
              <a:rPr lang="en-US" altLang="en-US" sz="2400" dirty="0">
                <a:latin typeface="+mn-lt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463996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638300"/>
            <a:ext cx="7272338" cy="4381500"/>
          </a:xfrm>
        </p:spPr>
        <p:txBody>
          <a:bodyPr/>
          <a:lstStyle/>
          <a:p>
            <a:pPr marL="660400" indent="-660400" eaLnBrk="1" hangingPunct="1">
              <a:buFontTx/>
              <a:buNone/>
            </a:pPr>
            <a:r>
              <a:rPr lang="en-US" altLang="en-US" sz="2400" b="1" dirty="0" smtClean="0"/>
              <a:t>Media </a:t>
            </a:r>
            <a:r>
              <a:rPr lang="en-US" altLang="en-US" sz="2400" b="1" dirty="0" err="1" smtClean="0"/>
              <a:t>Pengajaran</a:t>
            </a:r>
            <a:endParaRPr lang="en-US" altLang="en-US" sz="2400" b="1" dirty="0"/>
          </a:p>
          <a:p>
            <a:pPr marL="660400" indent="-660400" eaLnBrk="1" hangingPunct="1">
              <a:buFontTx/>
              <a:buNone/>
            </a:pPr>
            <a:endParaRPr lang="en-US" altLang="en-US" sz="2400" dirty="0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214718" y="990600"/>
            <a:ext cx="7078663" cy="4318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sz="2800" b="1" dirty="0" err="1" smtClean="0">
                <a:solidFill>
                  <a:srgbClr val="800000"/>
                </a:solidFill>
              </a:rPr>
              <a:t>Konsep</a:t>
            </a:r>
            <a:r>
              <a:rPr lang="en-US" altLang="en-US" sz="2800" b="1" dirty="0" smtClean="0">
                <a:solidFill>
                  <a:srgbClr val="800000"/>
                </a:solidFill>
              </a:rPr>
              <a:t> Media </a:t>
            </a:r>
            <a:r>
              <a:rPr lang="en-US" altLang="en-US" sz="2800" b="1" dirty="0" err="1" smtClean="0">
                <a:solidFill>
                  <a:srgbClr val="800000"/>
                </a:solidFill>
              </a:rPr>
              <a:t>Pengajaran</a:t>
            </a:r>
            <a:endParaRPr lang="en-US" altLang="en-US" sz="2800" b="1" dirty="0" smtClean="0">
              <a:solidFill>
                <a:srgbClr val="8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214718" y="2286000"/>
            <a:ext cx="747571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buFontTx/>
              <a:buNone/>
            </a:pPr>
            <a:r>
              <a:rPr lang="en-US" altLang="en-US" sz="2400" dirty="0" err="1">
                <a:latin typeface="Century Gothic" panose="020B0502020202020204" pitchFamily="34" charset="0"/>
              </a:rPr>
              <a:t>Segala</a:t>
            </a:r>
            <a:r>
              <a:rPr lang="en-US" altLang="en-US" sz="2400" dirty="0">
                <a:latin typeface="Century Gothic" panose="020B0502020202020204" pitchFamily="34" charset="0"/>
              </a:rPr>
              <a:t> </a:t>
            </a:r>
            <a:r>
              <a:rPr lang="en-US" altLang="en-US" sz="2400" dirty="0" err="1">
                <a:latin typeface="Century Gothic" panose="020B0502020202020204" pitchFamily="34" charset="0"/>
              </a:rPr>
              <a:t>sesuatu</a:t>
            </a:r>
            <a:r>
              <a:rPr lang="en-US" altLang="en-US" sz="2400" dirty="0">
                <a:latin typeface="Century Gothic" panose="020B0502020202020204" pitchFamily="34" charset="0"/>
              </a:rPr>
              <a:t> yang </a:t>
            </a:r>
            <a:r>
              <a:rPr lang="en-US" altLang="en-US" sz="2400" dirty="0" err="1">
                <a:latin typeface="Century Gothic" panose="020B0502020202020204" pitchFamily="34" charset="0"/>
              </a:rPr>
              <a:t>dapat</a:t>
            </a:r>
            <a:r>
              <a:rPr lang="en-US" altLang="en-US" sz="2400" dirty="0">
                <a:latin typeface="Century Gothic" panose="020B0502020202020204" pitchFamily="34" charset="0"/>
              </a:rPr>
              <a:t> </a:t>
            </a:r>
            <a:r>
              <a:rPr lang="en-US" altLang="en-US" sz="2400" dirty="0" err="1">
                <a:latin typeface="Century Gothic" panose="020B0502020202020204" pitchFamily="34" charset="0"/>
              </a:rPr>
              <a:t>digunakan</a:t>
            </a:r>
            <a:r>
              <a:rPr lang="en-US" altLang="en-US" sz="2400" dirty="0">
                <a:latin typeface="Century Gothic" panose="020B0502020202020204" pitchFamily="34" charset="0"/>
              </a:rPr>
              <a:t> </a:t>
            </a:r>
            <a:r>
              <a:rPr lang="en-US" altLang="en-US" sz="2400" dirty="0" err="1">
                <a:latin typeface="Century Gothic" panose="020B0502020202020204" pitchFamily="34" charset="0"/>
              </a:rPr>
              <a:t>untuk</a:t>
            </a:r>
            <a:r>
              <a:rPr lang="en-US" altLang="en-US" sz="2400" dirty="0">
                <a:latin typeface="Century Gothic" panose="020B0502020202020204" pitchFamily="34" charset="0"/>
              </a:rPr>
              <a:t> </a:t>
            </a:r>
            <a:r>
              <a:rPr lang="en-US" altLang="en-US" sz="2400" dirty="0" err="1">
                <a:latin typeface="Century Gothic" panose="020B0502020202020204" pitchFamily="34" charset="0"/>
              </a:rPr>
              <a:t>menyalurkan</a:t>
            </a:r>
            <a:r>
              <a:rPr lang="en-US" altLang="en-US" sz="2400" dirty="0">
                <a:latin typeface="Century Gothic" panose="020B0502020202020204" pitchFamily="34" charset="0"/>
              </a:rPr>
              <a:t> </a:t>
            </a:r>
            <a:r>
              <a:rPr lang="en-US" altLang="en-US" sz="2400" dirty="0" err="1">
                <a:latin typeface="Century Gothic" panose="020B0502020202020204" pitchFamily="34" charset="0"/>
              </a:rPr>
              <a:t>pesanan</a:t>
            </a:r>
            <a:r>
              <a:rPr lang="en-US" altLang="en-US" sz="2400" dirty="0">
                <a:latin typeface="Century Gothic" panose="020B0502020202020204" pitchFamily="34" charset="0"/>
              </a:rPr>
              <a:t> </a:t>
            </a:r>
            <a:r>
              <a:rPr lang="en-US" altLang="en-US" sz="2400" dirty="0" err="1">
                <a:latin typeface="Century Gothic" panose="020B0502020202020204" pitchFamily="34" charset="0"/>
              </a:rPr>
              <a:t>daripada</a:t>
            </a:r>
            <a:r>
              <a:rPr lang="en-US" altLang="en-US" sz="2400" dirty="0">
                <a:latin typeface="Century Gothic" panose="020B0502020202020204" pitchFamily="34" charset="0"/>
              </a:rPr>
              <a:t> </a:t>
            </a:r>
            <a:r>
              <a:rPr lang="en-US" altLang="en-US" sz="2400" dirty="0" err="1">
                <a:latin typeface="Century Gothic" panose="020B0502020202020204" pitchFamily="34" charset="0"/>
              </a:rPr>
              <a:t>pengirim</a:t>
            </a:r>
            <a:r>
              <a:rPr lang="en-US" altLang="en-US" sz="2400" dirty="0">
                <a:latin typeface="Century Gothic" panose="020B0502020202020204" pitchFamily="34" charset="0"/>
              </a:rPr>
              <a:t> </a:t>
            </a:r>
            <a:r>
              <a:rPr lang="en-US" altLang="en-US" sz="2400" dirty="0" err="1">
                <a:latin typeface="Century Gothic" panose="020B0502020202020204" pitchFamily="34" charset="0"/>
              </a:rPr>
              <a:t>kepada</a:t>
            </a:r>
            <a:r>
              <a:rPr lang="en-US" altLang="en-US" sz="2400" dirty="0">
                <a:latin typeface="Century Gothic" panose="020B0502020202020204" pitchFamily="34" charset="0"/>
              </a:rPr>
              <a:t> </a:t>
            </a:r>
            <a:r>
              <a:rPr lang="en-US" altLang="en-US" sz="2400" dirty="0" err="1">
                <a:latin typeface="Century Gothic" panose="020B0502020202020204" pitchFamily="34" charset="0"/>
              </a:rPr>
              <a:t>penerima</a:t>
            </a:r>
            <a:r>
              <a:rPr lang="en-US" altLang="en-US" sz="2400" dirty="0">
                <a:latin typeface="Century Gothic" panose="020B0502020202020204" pitchFamily="34" charset="0"/>
              </a:rPr>
              <a:t> </a:t>
            </a:r>
            <a:r>
              <a:rPr lang="en-US" altLang="en-US" sz="2400" dirty="0" err="1">
                <a:latin typeface="Century Gothic" panose="020B0502020202020204" pitchFamily="34" charset="0"/>
              </a:rPr>
              <a:t>sehingga</a:t>
            </a:r>
            <a:r>
              <a:rPr lang="en-US" altLang="en-US" sz="2400" dirty="0">
                <a:latin typeface="Century Gothic" panose="020B0502020202020204" pitchFamily="34" charset="0"/>
              </a:rPr>
              <a:t> </a:t>
            </a:r>
            <a:r>
              <a:rPr lang="en-US" altLang="en-US" sz="2400" dirty="0" err="1">
                <a:latin typeface="Century Gothic" panose="020B0502020202020204" pitchFamily="34" charset="0"/>
              </a:rPr>
              <a:t>dapat</a:t>
            </a:r>
            <a:r>
              <a:rPr lang="en-US" altLang="en-US" sz="2400" dirty="0">
                <a:latin typeface="Century Gothic" panose="020B0502020202020204" pitchFamily="34" charset="0"/>
              </a:rPr>
              <a:t> </a:t>
            </a:r>
            <a:r>
              <a:rPr lang="en-US" altLang="en-US" sz="2400" dirty="0" err="1">
                <a:latin typeface="Century Gothic" panose="020B0502020202020204" pitchFamily="34" charset="0"/>
              </a:rPr>
              <a:t>merangsang</a:t>
            </a:r>
            <a:r>
              <a:rPr lang="en-US" altLang="en-US" sz="2400" dirty="0">
                <a:latin typeface="Century Gothic" panose="020B0502020202020204" pitchFamily="34" charset="0"/>
              </a:rPr>
              <a:t> </a:t>
            </a:r>
            <a:r>
              <a:rPr lang="en-US" altLang="en-US" sz="2400" dirty="0" err="1">
                <a:latin typeface="Century Gothic" panose="020B0502020202020204" pitchFamily="34" charset="0"/>
              </a:rPr>
              <a:t>fikiran</a:t>
            </a:r>
            <a:r>
              <a:rPr lang="en-US" altLang="en-US" sz="2400" dirty="0">
                <a:latin typeface="Century Gothic" panose="020B0502020202020204" pitchFamily="34" charset="0"/>
              </a:rPr>
              <a:t>, </a:t>
            </a:r>
            <a:r>
              <a:rPr lang="en-US" altLang="en-US" sz="2400" dirty="0" err="1">
                <a:latin typeface="Century Gothic" panose="020B0502020202020204" pitchFamily="34" charset="0"/>
              </a:rPr>
              <a:t>perasaan</a:t>
            </a:r>
            <a:r>
              <a:rPr lang="en-US" altLang="en-US" sz="2400" dirty="0">
                <a:latin typeface="Century Gothic" panose="020B0502020202020204" pitchFamily="34" charset="0"/>
              </a:rPr>
              <a:t>, </a:t>
            </a:r>
            <a:r>
              <a:rPr lang="en-US" altLang="en-US" sz="2400" dirty="0" err="1">
                <a:latin typeface="Century Gothic" panose="020B0502020202020204" pitchFamily="34" charset="0"/>
              </a:rPr>
              <a:t>perhatian</a:t>
            </a:r>
            <a:r>
              <a:rPr lang="en-US" altLang="en-US" sz="2400" dirty="0">
                <a:latin typeface="Century Gothic" panose="020B0502020202020204" pitchFamily="34" charset="0"/>
              </a:rPr>
              <a:t>, </a:t>
            </a:r>
            <a:r>
              <a:rPr lang="en-US" altLang="en-US" sz="2400" dirty="0" err="1">
                <a:latin typeface="Century Gothic" panose="020B0502020202020204" pitchFamily="34" charset="0"/>
              </a:rPr>
              <a:t>minat</a:t>
            </a:r>
            <a:r>
              <a:rPr lang="en-US" altLang="en-US" sz="2400" dirty="0">
                <a:latin typeface="Century Gothic" panose="020B0502020202020204" pitchFamily="34" charset="0"/>
              </a:rPr>
              <a:t> </a:t>
            </a:r>
            <a:r>
              <a:rPr lang="en-US" altLang="en-US" sz="2400" dirty="0" err="1">
                <a:latin typeface="Century Gothic" panose="020B0502020202020204" pitchFamily="34" charset="0"/>
              </a:rPr>
              <a:t>serta</a:t>
            </a:r>
            <a:r>
              <a:rPr lang="en-US" altLang="en-US" sz="2400" dirty="0">
                <a:latin typeface="Century Gothic" panose="020B0502020202020204" pitchFamily="34" charset="0"/>
              </a:rPr>
              <a:t> </a:t>
            </a:r>
            <a:r>
              <a:rPr lang="en-US" altLang="en-US" sz="2400" dirty="0" err="1">
                <a:latin typeface="Century Gothic" panose="020B0502020202020204" pitchFamily="34" charset="0"/>
              </a:rPr>
              <a:t>perhatian</a:t>
            </a:r>
            <a:r>
              <a:rPr lang="en-US" altLang="en-US" sz="2400" dirty="0">
                <a:latin typeface="Century Gothic" panose="020B0502020202020204" pitchFamily="34" charset="0"/>
              </a:rPr>
              <a:t> </a:t>
            </a:r>
            <a:r>
              <a:rPr lang="en-US" altLang="en-US" sz="2400" dirty="0" err="1">
                <a:latin typeface="Century Gothic" panose="020B0502020202020204" pitchFamily="34" charset="0"/>
              </a:rPr>
              <a:t>pelajar</a:t>
            </a:r>
            <a:r>
              <a:rPr lang="en-US" altLang="en-US" sz="2400" dirty="0">
                <a:latin typeface="Century Gothic" panose="020B0502020202020204" pitchFamily="34" charset="0"/>
              </a:rPr>
              <a:t> </a:t>
            </a:r>
            <a:r>
              <a:rPr lang="en-US" altLang="en-US" sz="2400" dirty="0" err="1">
                <a:latin typeface="Century Gothic" panose="020B0502020202020204" pitchFamily="34" charset="0"/>
              </a:rPr>
              <a:t>dan</a:t>
            </a:r>
            <a:r>
              <a:rPr lang="en-US" altLang="en-US" sz="2400" dirty="0">
                <a:latin typeface="Century Gothic" panose="020B0502020202020204" pitchFamily="34" charset="0"/>
              </a:rPr>
              <a:t> </a:t>
            </a:r>
            <a:r>
              <a:rPr lang="en-US" altLang="en-US" sz="2400" dirty="0" err="1">
                <a:latin typeface="Century Gothic" panose="020B0502020202020204" pitchFamily="34" charset="0"/>
              </a:rPr>
              <a:t>seterusnya</a:t>
            </a:r>
            <a:r>
              <a:rPr lang="en-US" altLang="en-US" sz="2400" dirty="0">
                <a:latin typeface="Century Gothic" panose="020B0502020202020204" pitchFamily="34" charset="0"/>
              </a:rPr>
              <a:t> </a:t>
            </a:r>
            <a:r>
              <a:rPr lang="en-US" altLang="en-US" sz="2400" dirty="0" err="1">
                <a:latin typeface="Century Gothic" panose="020B0502020202020204" pitchFamily="34" charset="0"/>
              </a:rPr>
              <a:t>terjadinya</a:t>
            </a:r>
            <a:r>
              <a:rPr lang="en-US" altLang="en-US" sz="2400" dirty="0">
                <a:latin typeface="Century Gothic" panose="020B0502020202020204" pitchFamily="34" charset="0"/>
              </a:rPr>
              <a:t> proses </a:t>
            </a:r>
            <a:r>
              <a:rPr lang="en-US" altLang="en-US" sz="2400" dirty="0" err="1">
                <a:latin typeface="Century Gothic" panose="020B0502020202020204" pitchFamily="34" charset="0"/>
              </a:rPr>
              <a:t>pembelajaran</a:t>
            </a:r>
            <a:r>
              <a:rPr lang="en-US" altLang="en-US" sz="2400" dirty="0">
                <a:latin typeface="Century Gothic" panose="020B0502020202020204" pitchFamily="34" charset="0"/>
              </a:rPr>
              <a:t>. – </a:t>
            </a:r>
            <a:r>
              <a:rPr lang="en-US" altLang="en-US" sz="2400" dirty="0" err="1">
                <a:latin typeface="Century Gothic" panose="020B0502020202020204" pitchFamily="34" charset="0"/>
              </a:rPr>
              <a:t>Modul</a:t>
            </a:r>
            <a:r>
              <a:rPr lang="en-US" altLang="en-US" sz="2400" dirty="0">
                <a:latin typeface="Century Gothic" panose="020B0502020202020204" pitchFamily="34" charset="0"/>
              </a:rPr>
              <a:t> OUM</a:t>
            </a:r>
          </a:p>
        </p:txBody>
      </p:sp>
    </p:spTree>
    <p:extLst>
      <p:ext uri="{BB962C8B-B14F-4D97-AF65-F5344CB8AC3E}">
        <p14:creationId xmlns:p14="http://schemas.microsoft.com/office/powerpoint/2010/main" val="1087535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082675" y="1078006"/>
            <a:ext cx="7078663" cy="4318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sz="2800" b="1" dirty="0" err="1" smtClean="0">
                <a:solidFill>
                  <a:srgbClr val="800000"/>
                </a:solidFill>
              </a:rPr>
              <a:t>Pengenalan</a:t>
            </a:r>
            <a:endParaRPr lang="en-US" altLang="en-US" sz="2800" b="1" dirty="0" smtClean="0">
              <a:solidFill>
                <a:srgbClr val="8000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590488"/>
            <a:ext cx="7272338" cy="43815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400" dirty="0" err="1" smtClean="0"/>
              <a:t>Topik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ini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akan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membincangkan</a:t>
            </a:r>
            <a:r>
              <a:rPr lang="en-US" altLang="en-US" sz="2400" dirty="0" smtClean="0"/>
              <a:t>;</a:t>
            </a:r>
          </a:p>
          <a:p>
            <a:pPr eaLnBrk="1" hangingPunct="1">
              <a:buFontTx/>
              <a:buNone/>
            </a:pPr>
            <a:endParaRPr lang="en-US" altLang="en-US" sz="2400" dirty="0" smtClean="0"/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altLang="en-US" sz="2400" dirty="0" err="1" smtClean="0"/>
              <a:t>Konsep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Teknologi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dan</a:t>
            </a:r>
            <a:r>
              <a:rPr lang="en-US" altLang="en-US" sz="2400" dirty="0" smtClean="0"/>
              <a:t> Media </a:t>
            </a:r>
            <a:r>
              <a:rPr lang="en-US" altLang="en-US" sz="2400" dirty="0" err="1" smtClean="0"/>
              <a:t>untuk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Pengajaran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Pembelajaran</a:t>
            </a:r>
            <a:endParaRPr lang="en-US" altLang="en-US" sz="2400" dirty="0" smtClean="0"/>
          </a:p>
          <a:p>
            <a:pPr marL="0" indent="0" eaLnBrk="1" hangingPunct="1">
              <a:buNone/>
            </a:pPr>
            <a:endParaRPr lang="en-US" altLang="en-US" sz="2400" dirty="0" smtClean="0"/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altLang="en-US" sz="2400" dirty="0" err="1" smtClean="0"/>
              <a:t>Konsep</a:t>
            </a:r>
            <a:r>
              <a:rPr lang="en-US" altLang="en-US" sz="2400" dirty="0" smtClean="0"/>
              <a:t> </a:t>
            </a:r>
            <a:r>
              <a:rPr lang="en-US" altLang="en-US" sz="2400" i="1" dirty="0" smtClean="0"/>
              <a:t>Technological Pedagogical Content Knowledge (TPACK)</a:t>
            </a:r>
          </a:p>
          <a:p>
            <a:pPr marL="0" indent="0" eaLnBrk="1" hangingPunct="1">
              <a:buNone/>
            </a:pPr>
            <a:endParaRPr lang="en-US" altLang="en-US" sz="2400" i="1" dirty="0" smtClean="0"/>
          </a:p>
          <a:p>
            <a:pPr eaLnBrk="1" hangingPunct="1">
              <a:buFontTx/>
              <a:buNone/>
            </a:pPr>
            <a:r>
              <a:rPr lang="en-US" altLang="en-US" sz="2400" dirty="0" smtClean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2422806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1270" y="1568450"/>
            <a:ext cx="7485529" cy="4381500"/>
          </a:xfrm>
        </p:spPr>
        <p:txBody>
          <a:bodyPr/>
          <a:lstStyle/>
          <a:p>
            <a:pPr marL="660400" indent="-660400" eaLnBrk="1" hangingPunct="1">
              <a:lnSpc>
                <a:spcPct val="90000"/>
              </a:lnSpc>
              <a:buFontTx/>
              <a:buNone/>
            </a:pPr>
            <a:endParaRPr lang="en-US" altLang="en-US" sz="1800" dirty="0" smtClean="0">
              <a:solidFill>
                <a:srgbClr val="FFFF00"/>
              </a:solidFill>
            </a:endParaRPr>
          </a:p>
          <a:p>
            <a:pPr marL="660400" indent="-660400"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 smtClean="0"/>
              <a:t>1.    </a:t>
            </a:r>
            <a:r>
              <a:rPr lang="en-US" altLang="en-US" sz="2400" dirty="0" err="1" smtClean="0"/>
              <a:t>Berlaku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kekeliruan</a:t>
            </a:r>
            <a:r>
              <a:rPr lang="en-US" altLang="en-US" sz="2400" dirty="0" smtClean="0"/>
              <a:t> di </a:t>
            </a:r>
            <a:r>
              <a:rPr lang="en-US" altLang="en-US" sz="2400" dirty="0" err="1" smtClean="0"/>
              <a:t>antara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teknologi</a:t>
            </a:r>
            <a:r>
              <a:rPr lang="en-US" altLang="en-US" sz="2400" dirty="0"/>
              <a:t> </a:t>
            </a:r>
            <a:r>
              <a:rPr lang="en-US" altLang="en-US" sz="2400" dirty="0" err="1" smtClean="0"/>
              <a:t>pendidikan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dengan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teknologi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pengajaran</a:t>
            </a:r>
            <a:r>
              <a:rPr lang="en-US" altLang="en-US" sz="2400" dirty="0" smtClean="0"/>
              <a:t>,</a:t>
            </a:r>
          </a:p>
          <a:p>
            <a:pPr marL="660400" indent="-660400" eaLnBrk="1" hangingPunct="1">
              <a:lnSpc>
                <a:spcPct val="90000"/>
              </a:lnSpc>
              <a:buFontTx/>
              <a:buNone/>
            </a:pPr>
            <a:endParaRPr lang="en-US" altLang="en-US" sz="2400" dirty="0" smtClean="0"/>
          </a:p>
          <a:p>
            <a:pPr marL="660400" indent="-660400" eaLnBrk="1" hangingPunct="1">
              <a:lnSpc>
                <a:spcPct val="90000"/>
              </a:lnSpc>
              <a:buFontTx/>
              <a:buAutoNum type="arabicPeriod" startAt="2"/>
            </a:pPr>
            <a:r>
              <a:rPr lang="en-US" altLang="en-US" sz="2400" dirty="0" smtClean="0"/>
              <a:t>Ada yang </a:t>
            </a:r>
            <a:r>
              <a:rPr lang="en-US" altLang="en-US" sz="2400" dirty="0" err="1" smtClean="0"/>
              <a:t>mengatakan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sama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sahaja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antara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teknologi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pendidikan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dengan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teknologi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pengajaran</a:t>
            </a:r>
            <a:r>
              <a:rPr lang="en-US" altLang="en-US" sz="2400" dirty="0" smtClean="0"/>
              <a:t>. </a:t>
            </a:r>
            <a:r>
              <a:rPr lang="en-US" altLang="en-US" sz="2400" dirty="0" err="1" smtClean="0"/>
              <a:t>Konsep</a:t>
            </a:r>
            <a:r>
              <a:rPr lang="en-US" altLang="en-US" sz="2400" dirty="0" smtClean="0"/>
              <a:t> yang </a:t>
            </a:r>
            <a:r>
              <a:rPr lang="en-US" altLang="en-US" sz="2400" dirty="0" err="1" smtClean="0"/>
              <a:t>tidak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statik</a:t>
            </a:r>
            <a:r>
              <a:rPr lang="en-US" altLang="en-US" sz="2400" dirty="0" smtClean="0">
                <a:solidFill>
                  <a:srgbClr val="FFFF00"/>
                </a:solidFill>
              </a:rPr>
              <a:t>.</a:t>
            </a:r>
          </a:p>
          <a:p>
            <a:pPr marL="660400" indent="-660400" eaLnBrk="1" hangingPunct="1">
              <a:lnSpc>
                <a:spcPct val="90000"/>
              </a:lnSpc>
              <a:buFontTx/>
              <a:buNone/>
            </a:pPr>
            <a:endParaRPr lang="en-US" altLang="en-US" sz="2400" dirty="0" smtClean="0">
              <a:solidFill>
                <a:srgbClr val="FFFF00"/>
              </a:solidFill>
            </a:endParaRPr>
          </a:p>
          <a:p>
            <a:pPr marL="660400" indent="-660400"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 smtClean="0"/>
              <a:t>3.     </a:t>
            </a:r>
            <a:r>
              <a:rPr lang="en-US" altLang="en-US" sz="2400" dirty="0" err="1" smtClean="0"/>
              <a:t>Sekarang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ramai</a:t>
            </a:r>
            <a:r>
              <a:rPr lang="en-US" altLang="en-US" sz="2400" dirty="0" smtClean="0"/>
              <a:t> yang </a:t>
            </a:r>
            <a:r>
              <a:rPr lang="en-US" altLang="en-US" sz="2400" dirty="0" err="1" smtClean="0"/>
              <a:t>menggunakan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istilah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teknologi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pengajaran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kerana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teknologi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pendidikan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lebih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luas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jika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dibandingkan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dengan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teknologi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pengajaran</a:t>
            </a:r>
            <a:endParaRPr lang="en-US" altLang="en-US" sz="2400" dirty="0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214718" y="990600"/>
            <a:ext cx="7078663" cy="4318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sz="2800" b="1" dirty="0" err="1" smtClean="0">
                <a:solidFill>
                  <a:srgbClr val="800000"/>
                </a:solidFill>
              </a:rPr>
              <a:t>Konsep</a:t>
            </a:r>
            <a:r>
              <a:rPr lang="en-US" altLang="en-US" sz="2800" b="1" dirty="0" smtClean="0">
                <a:solidFill>
                  <a:srgbClr val="800000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800000"/>
                </a:solidFill>
              </a:rPr>
              <a:t>Teknologi</a:t>
            </a:r>
            <a:r>
              <a:rPr lang="en-US" altLang="en-US" sz="2800" b="1" dirty="0" smtClean="0">
                <a:solidFill>
                  <a:srgbClr val="800000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800000"/>
                </a:solidFill>
              </a:rPr>
              <a:t>Pendidikan</a:t>
            </a:r>
            <a:r>
              <a:rPr lang="en-US" altLang="en-US" sz="2800" b="1" dirty="0" smtClean="0">
                <a:solidFill>
                  <a:srgbClr val="800000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800000"/>
                </a:solidFill>
              </a:rPr>
              <a:t>dan</a:t>
            </a:r>
            <a:r>
              <a:rPr lang="en-US" altLang="en-US" sz="2800" b="1" dirty="0" smtClean="0">
                <a:solidFill>
                  <a:srgbClr val="800000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800000"/>
                </a:solidFill>
              </a:rPr>
              <a:t>Teknologi</a:t>
            </a:r>
            <a:r>
              <a:rPr lang="en-US" altLang="en-US" sz="2800" b="1" dirty="0" smtClean="0">
                <a:solidFill>
                  <a:srgbClr val="800000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800000"/>
                </a:solidFill>
              </a:rPr>
              <a:t>Pengajaran</a:t>
            </a:r>
            <a:endParaRPr lang="en-US" altLang="en-US" sz="2800" b="1" dirty="0" smtClean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6392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568450"/>
            <a:ext cx="7602071" cy="4381500"/>
          </a:xfrm>
        </p:spPr>
        <p:txBody>
          <a:bodyPr/>
          <a:lstStyle/>
          <a:p>
            <a:pPr marL="660400" indent="-660400" algn="just" eaLnBrk="1" hangingPunct="1">
              <a:lnSpc>
                <a:spcPct val="80000"/>
              </a:lnSpc>
              <a:buFontTx/>
              <a:buNone/>
            </a:pPr>
            <a:r>
              <a:rPr lang="en-US" altLang="en-US" sz="2400" b="1" dirty="0" err="1" smtClean="0"/>
              <a:t>Teknologi</a:t>
            </a:r>
            <a:r>
              <a:rPr lang="en-US" altLang="en-US" sz="2400" b="1" dirty="0" smtClean="0"/>
              <a:t> </a:t>
            </a:r>
            <a:r>
              <a:rPr lang="en-US" altLang="en-US" sz="2400" b="1" dirty="0" err="1" smtClean="0"/>
              <a:t>Pengajaran</a:t>
            </a:r>
            <a:r>
              <a:rPr lang="en-US" altLang="en-US" sz="2400" b="1" dirty="0" smtClean="0"/>
              <a:t>:</a:t>
            </a:r>
          </a:p>
          <a:p>
            <a:pPr marL="660400" indent="-660400" algn="just" eaLnBrk="1" hangingPunct="1">
              <a:lnSpc>
                <a:spcPct val="80000"/>
              </a:lnSpc>
              <a:buFontTx/>
              <a:buNone/>
            </a:pPr>
            <a:r>
              <a:rPr lang="en-US" altLang="en-US" sz="2400" dirty="0" smtClean="0"/>
              <a:t>Kata </a:t>
            </a:r>
            <a:r>
              <a:rPr lang="en-US" altLang="en-US" sz="2400" dirty="0" err="1" smtClean="0"/>
              <a:t>Heinich</a:t>
            </a:r>
            <a:r>
              <a:rPr lang="en-US" altLang="en-US" sz="2400" dirty="0" smtClean="0"/>
              <a:t>, </a:t>
            </a:r>
            <a:r>
              <a:rPr lang="en-US" altLang="en-US" sz="2400" dirty="0" err="1" smtClean="0"/>
              <a:t>Molenda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Rusell</a:t>
            </a:r>
            <a:r>
              <a:rPr lang="en-US" altLang="en-US" sz="2400" dirty="0" smtClean="0"/>
              <a:t> (1969)</a:t>
            </a:r>
          </a:p>
          <a:p>
            <a:pPr marL="660400" indent="-660400" algn="just" eaLnBrk="1" hangingPunct="1">
              <a:lnSpc>
                <a:spcPct val="80000"/>
              </a:lnSpc>
            </a:pPr>
            <a:r>
              <a:rPr lang="en-US" altLang="en-US" sz="2400" dirty="0" err="1" smtClean="0"/>
              <a:t>Teknologi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bukan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semata-mata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alat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mesin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sahaja</a:t>
            </a:r>
            <a:r>
              <a:rPr lang="en-US" altLang="en-US" sz="2400" dirty="0" smtClean="0"/>
              <a:t>. </a:t>
            </a:r>
            <a:r>
              <a:rPr lang="en-US" altLang="en-US" sz="2400" dirty="0" err="1" smtClean="0"/>
              <a:t>Ia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merangkumi</a:t>
            </a:r>
            <a:r>
              <a:rPr lang="en-US" altLang="en-US" sz="2400" dirty="0" smtClean="0"/>
              <a:t> proses </a:t>
            </a:r>
            <a:r>
              <a:rPr lang="en-US" altLang="en-US" sz="2400" dirty="0" err="1" smtClean="0"/>
              <a:t>dan</a:t>
            </a:r>
            <a:r>
              <a:rPr lang="en-US" altLang="en-US" sz="2400" dirty="0" smtClean="0"/>
              <a:t> idea. </a:t>
            </a:r>
            <a:r>
              <a:rPr lang="en-US" altLang="en-US" sz="2400" dirty="0" err="1" smtClean="0"/>
              <a:t>Kekuatannya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terletak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terutamanya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pada</a:t>
            </a:r>
            <a:r>
              <a:rPr lang="en-US" altLang="en-US" sz="2400" dirty="0" smtClean="0"/>
              <a:t> proses </a:t>
            </a:r>
            <a:r>
              <a:rPr lang="en-US" altLang="en-US" sz="2400" dirty="0" err="1" smtClean="0"/>
              <a:t>dan</a:t>
            </a:r>
            <a:r>
              <a:rPr lang="en-US" altLang="en-US" sz="2400" dirty="0" smtClean="0"/>
              <a:t> idea, </a:t>
            </a:r>
            <a:r>
              <a:rPr lang="en-US" altLang="en-US" sz="2400" dirty="0" err="1" smtClean="0"/>
              <a:t>manakala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kejayaan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untuk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mencapai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sesuatu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maksud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atau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objektif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terletak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pada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alat</a:t>
            </a:r>
            <a:r>
              <a:rPr lang="en-US" altLang="en-US" sz="2400" dirty="0" smtClean="0"/>
              <a:t>. </a:t>
            </a:r>
            <a:r>
              <a:rPr lang="en-US" altLang="en-US" sz="2400" dirty="0" err="1" smtClean="0"/>
              <a:t>Ini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bermakna</a:t>
            </a:r>
            <a:r>
              <a:rPr lang="en-US" altLang="en-US" sz="2400" dirty="0" smtClean="0"/>
              <a:t>, </a:t>
            </a:r>
            <a:r>
              <a:rPr lang="en-US" altLang="en-US" sz="2400" dirty="0" err="1" smtClean="0"/>
              <a:t>dalam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merancang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sesuatu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pengajaran</a:t>
            </a:r>
            <a:r>
              <a:rPr lang="en-US" altLang="en-US" sz="2400" dirty="0" smtClean="0"/>
              <a:t>, </a:t>
            </a:r>
            <a:r>
              <a:rPr lang="en-US" altLang="en-US" sz="2400" dirty="0" err="1" smtClean="0"/>
              <a:t>perancangan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awal</a:t>
            </a:r>
            <a:r>
              <a:rPr lang="en-US" altLang="en-US" sz="2400" dirty="0" smtClean="0"/>
              <a:t> yang </a:t>
            </a:r>
            <a:r>
              <a:rPr lang="en-US" altLang="en-US" sz="2400" dirty="0" err="1" smtClean="0"/>
              <a:t>melibatkan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penggunaan</a:t>
            </a:r>
            <a:r>
              <a:rPr lang="en-US" altLang="en-US" sz="2400" dirty="0" smtClean="0"/>
              <a:t> idea </a:t>
            </a:r>
            <a:r>
              <a:rPr lang="en-US" altLang="en-US" sz="2400" dirty="0" err="1" smtClean="0"/>
              <a:t>samada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dalam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bentuk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teori</a:t>
            </a:r>
            <a:r>
              <a:rPr lang="en-US" altLang="en-US" sz="2400" dirty="0" smtClean="0"/>
              <a:t>, </a:t>
            </a:r>
            <a:r>
              <a:rPr lang="en-US" altLang="en-US" sz="2400" dirty="0" err="1" smtClean="0"/>
              <a:t>pendekatan</a:t>
            </a:r>
            <a:r>
              <a:rPr lang="en-US" altLang="en-US" sz="2400" dirty="0" smtClean="0"/>
              <a:t>, </a:t>
            </a:r>
            <a:r>
              <a:rPr lang="en-US" altLang="en-US" sz="2400" dirty="0" err="1" smtClean="0"/>
              <a:t>kaedah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sebagainya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adalah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merupakan</a:t>
            </a:r>
            <a:r>
              <a:rPr lang="en-US" altLang="en-US" sz="2400" dirty="0" smtClean="0"/>
              <a:t> proses yang </a:t>
            </a:r>
            <a:r>
              <a:rPr lang="en-US" altLang="en-US" sz="2400" dirty="0" err="1" smtClean="0"/>
              <a:t>terpenting</a:t>
            </a:r>
            <a:r>
              <a:rPr lang="en-US" altLang="en-US" sz="2400" dirty="0" smtClean="0"/>
              <a:t>. </a:t>
            </a:r>
            <a:r>
              <a:rPr lang="en-US" altLang="en-US" sz="2400" dirty="0" err="1" smtClean="0"/>
              <a:t>Alat</a:t>
            </a:r>
            <a:r>
              <a:rPr lang="en-US" altLang="en-US" sz="2400" dirty="0" smtClean="0"/>
              <a:t> pula </a:t>
            </a:r>
            <a:r>
              <a:rPr lang="en-US" altLang="en-US" sz="2400" dirty="0" err="1" smtClean="0"/>
              <a:t>merupakan</a:t>
            </a:r>
            <a:r>
              <a:rPr lang="en-US" altLang="en-US" sz="2400" dirty="0" smtClean="0"/>
              <a:t> “</a:t>
            </a:r>
            <a:r>
              <a:rPr lang="en-US" altLang="en-US" sz="2400" dirty="0" err="1" smtClean="0"/>
              <a:t>pemangkin</a:t>
            </a:r>
            <a:r>
              <a:rPr lang="en-US" altLang="en-US" sz="2400" dirty="0" smtClean="0"/>
              <a:t>” </a:t>
            </a:r>
            <a:r>
              <a:rPr lang="en-US" altLang="en-US" sz="2400" dirty="0" err="1" smtClean="0"/>
              <a:t>ke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arah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mencapai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kejayaan</a:t>
            </a:r>
            <a:r>
              <a:rPr lang="en-US" altLang="en-US" sz="2400" dirty="0" smtClean="0"/>
              <a:t>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214718" y="990600"/>
            <a:ext cx="7078663" cy="4318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sz="2800" b="1" dirty="0" err="1" smtClean="0">
                <a:solidFill>
                  <a:srgbClr val="800000"/>
                </a:solidFill>
              </a:rPr>
              <a:t>Konsep</a:t>
            </a:r>
            <a:r>
              <a:rPr lang="en-US" altLang="en-US" sz="2800" b="1" dirty="0" smtClean="0">
                <a:solidFill>
                  <a:srgbClr val="800000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800000"/>
                </a:solidFill>
              </a:rPr>
              <a:t>Teknologi</a:t>
            </a:r>
            <a:r>
              <a:rPr lang="en-US" altLang="en-US" sz="2800" b="1" dirty="0" smtClean="0">
                <a:solidFill>
                  <a:srgbClr val="800000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800000"/>
                </a:solidFill>
              </a:rPr>
              <a:t>dan</a:t>
            </a:r>
            <a:r>
              <a:rPr lang="en-US" altLang="en-US" sz="2800" b="1" dirty="0" smtClean="0">
                <a:solidFill>
                  <a:srgbClr val="800000"/>
                </a:solidFill>
              </a:rPr>
              <a:t> Media </a:t>
            </a:r>
            <a:r>
              <a:rPr lang="en-US" altLang="en-US" sz="2800" b="1" dirty="0" err="1" smtClean="0">
                <a:solidFill>
                  <a:srgbClr val="800000"/>
                </a:solidFill>
              </a:rPr>
              <a:t>untuk</a:t>
            </a:r>
            <a:r>
              <a:rPr lang="en-US" altLang="en-US" sz="2800" b="1" dirty="0" smtClean="0">
                <a:solidFill>
                  <a:srgbClr val="800000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800000"/>
                </a:solidFill>
              </a:rPr>
              <a:t>PdP</a:t>
            </a:r>
            <a:endParaRPr lang="en-US" altLang="en-US" sz="2800" b="1" dirty="0" smtClean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0935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21117"/>
            <a:ext cx="7272338" cy="4381500"/>
          </a:xfrm>
        </p:spPr>
        <p:txBody>
          <a:bodyPr/>
          <a:lstStyle/>
          <a:p>
            <a:pPr marL="660400" indent="-660400"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 smtClean="0">
                <a:solidFill>
                  <a:srgbClr val="FFFF00"/>
                </a:solidFill>
              </a:rPr>
              <a:t>       </a:t>
            </a:r>
            <a:r>
              <a:rPr lang="en-US" altLang="en-US" sz="2800" dirty="0" err="1" smtClean="0"/>
              <a:t>Satu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bidang</a:t>
            </a:r>
            <a:r>
              <a:rPr lang="en-US" altLang="en-US" sz="2800" dirty="0" smtClean="0"/>
              <a:t> yang </a:t>
            </a:r>
            <a:r>
              <a:rPr lang="en-US" altLang="en-US" sz="2800" dirty="0" err="1" smtClean="0"/>
              <a:t>berusaha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ke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arah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meningkatkan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kualiti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atau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keberkesanan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pengajaran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dan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pembelajaran</a:t>
            </a:r>
            <a:r>
              <a:rPr lang="en-US" altLang="en-US" sz="2800" dirty="0" smtClean="0">
                <a:solidFill>
                  <a:srgbClr val="FFFF00"/>
                </a:solidFill>
              </a:rPr>
              <a:t>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990600"/>
            <a:ext cx="7078663" cy="4318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sz="2800" b="1" dirty="0" err="1" smtClean="0">
                <a:solidFill>
                  <a:srgbClr val="800000"/>
                </a:solidFill>
              </a:rPr>
              <a:t>Konsep</a:t>
            </a:r>
            <a:r>
              <a:rPr lang="en-US" altLang="en-US" sz="2800" b="1" dirty="0" smtClean="0">
                <a:solidFill>
                  <a:srgbClr val="800000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800000"/>
                </a:solidFill>
              </a:rPr>
              <a:t>Teknologi</a:t>
            </a:r>
            <a:r>
              <a:rPr lang="en-US" altLang="en-US" sz="2800" b="1" dirty="0" smtClean="0">
                <a:solidFill>
                  <a:srgbClr val="800000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800000"/>
                </a:solidFill>
              </a:rPr>
              <a:t>dan</a:t>
            </a:r>
            <a:r>
              <a:rPr lang="en-US" altLang="en-US" sz="2800" b="1" dirty="0" smtClean="0">
                <a:solidFill>
                  <a:srgbClr val="800000"/>
                </a:solidFill>
              </a:rPr>
              <a:t> Media </a:t>
            </a:r>
            <a:r>
              <a:rPr lang="en-US" altLang="en-US" sz="2800" b="1" dirty="0" err="1" smtClean="0">
                <a:solidFill>
                  <a:srgbClr val="800000"/>
                </a:solidFill>
              </a:rPr>
              <a:t>untuk</a:t>
            </a:r>
            <a:r>
              <a:rPr lang="en-US" altLang="en-US" sz="2800" b="1" dirty="0" smtClean="0">
                <a:solidFill>
                  <a:srgbClr val="800000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800000"/>
                </a:solidFill>
              </a:rPr>
              <a:t>PdP</a:t>
            </a:r>
            <a:endParaRPr lang="en-US" altLang="en-US" sz="2800" b="1" dirty="0" smtClean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304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95468" y="1752600"/>
            <a:ext cx="7272338" cy="4381500"/>
          </a:xfrm>
        </p:spPr>
        <p:txBody>
          <a:bodyPr/>
          <a:lstStyle/>
          <a:p>
            <a:pPr marL="660400" indent="-660400" eaLnBrk="1" hangingPunct="1"/>
            <a:r>
              <a:rPr lang="en-US" altLang="en-US" sz="2800" dirty="0" err="1" smtClean="0"/>
              <a:t>Teknologi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pendidikan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ialah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gabungan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manusia</a:t>
            </a:r>
            <a:r>
              <a:rPr lang="en-US" altLang="en-US" sz="2800" dirty="0" smtClean="0"/>
              <a:t>, idea, </a:t>
            </a:r>
            <a:r>
              <a:rPr lang="en-US" altLang="en-US" sz="2800" dirty="0" err="1" smtClean="0"/>
              <a:t>alat-alat</a:t>
            </a:r>
            <a:r>
              <a:rPr lang="en-US" altLang="en-US" sz="2800" dirty="0" smtClean="0"/>
              <a:t>, </a:t>
            </a:r>
            <a:r>
              <a:rPr lang="en-US" altLang="en-US" sz="2800" dirty="0" err="1" smtClean="0"/>
              <a:t>teknik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dan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peristiwa</a:t>
            </a:r>
            <a:r>
              <a:rPr lang="en-US" altLang="en-US" sz="2800" dirty="0" smtClean="0"/>
              <a:t> yang </a:t>
            </a:r>
            <a:r>
              <a:rPr lang="en-US" altLang="en-US" sz="2800" dirty="0" err="1" smtClean="0"/>
              <a:t>bertujuan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untuk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memberi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kesan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baik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kepada</a:t>
            </a:r>
            <a:r>
              <a:rPr lang="en-US" altLang="en-US" sz="2800" dirty="0" smtClean="0"/>
              <a:t> proses </a:t>
            </a:r>
            <a:r>
              <a:rPr lang="en-US" altLang="en-US" sz="2800" dirty="0" err="1" smtClean="0"/>
              <a:t>pendidikan</a:t>
            </a:r>
            <a:endParaRPr lang="en-US" altLang="en-US" sz="2800" dirty="0" smtClean="0"/>
          </a:p>
          <a:p>
            <a:pPr marL="660400" indent="-660400" eaLnBrk="1" hangingPunct="1">
              <a:buFontTx/>
              <a:buNone/>
            </a:pPr>
            <a:endParaRPr lang="en-US" altLang="en-US" sz="2800" b="1" dirty="0" smtClean="0"/>
          </a:p>
          <a:p>
            <a:pPr marL="660400" indent="-660400" eaLnBrk="1" hangingPunct="1">
              <a:buFontTx/>
              <a:buNone/>
            </a:pPr>
            <a:r>
              <a:rPr lang="en-US" altLang="en-US" sz="1400" dirty="0" smtClean="0"/>
              <a:t>Crowell (1971)</a:t>
            </a:r>
          </a:p>
          <a:p>
            <a:pPr marL="660400" indent="-660400" eaLnBrk="1" hangingPunct="1">
              <a:buFontTx/>
              <a:buNone/>
            </a:pPr>
            <a:r>
              <a:rPr lang="en-US" altLang="en-US" sz="1400" dirty="0" smtClean="0"/>
              <a:t>Encyclopedia of Education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214718" y="990600"/>
            <a:ext cx="7078663" cy="4318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sz="2800" b="1" dirty="0" err="1" smtClean="0">
                <a:solidFill>
                  <a:srgbClr val="800000"/>
                </a:solidFill>
              </a:rPr>
              <a:t>Konsep</a:t>
            </a:r>
            <a:r>
              <a:rPr lang="en-US" altLang="en-US" sz="2800" b="1" dirty="0" smtClean="0">
                <a:solidFill>
                  <a:srgbClr val="800000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800000"/>
                </a:solidFill>
              </a:rPr>
              <a:t>Teknologi</a:t>
            </a:r>
            <a:r>
              <a:rPr lang="en-US" altLang="en-US" sz="2800" b="1" dirty="0" smtClean="0">
                <a:solidFill>
                  <a:srgbClr val="800000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800000"/>
                </a:solidFill>
              </a:rPr>
              <a:t>dan</a:t>
            </a:r>
            <a:r>
              <a:rPr lang="en-US" altLang="en-US" sz="2800" b="1" dirty="0" smtClean="0">
                <a:solidFill>
                  <a:srgbClr val="800000"/>
                </a:solidFill>
              </a:rPr>
              <a:t> Media </a:t>
            </a:r>
            <a:r>
              <a:rPr lang="en-US" altLang="en-US" sz="2800" b="1" dirty="0" err="1" smtClean="0">
                <a:solidFill>
                  <a:srgbClr val="800000"/>
                </a:solidFill>
              </a:rPr>
              <a:t>untuk</a:t>
            </a:r>
            <a:r>
              <a:rPr lang="en-US" altLang="en-US" sz="2800" b="1" dirty="0" smtClean="0">
                <a:solidFill>
                  <a:srgbClr val="800000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800000"/>
                </a:solidFill>
              </a:rPr>
              <a:t>PdP</a:t>
            </a:r>
            <a:endParaRPr lang="en-US" altLang="en-US" sz="2800" b="1" dirty="0" smtClean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2485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828800"/>
            <a:ext cx="7272338" cy="4381500"/>
          </a:xfrm>
        </p:spPr>
        <p:txBody>
          <a:bodyPr/>
          <a:lstStyle/>
          <a:p>
            <a:pPr marL="660400" indent="-660400" eaLnBrk="1" hangingPunct="1"/>
            <a:r>
              <a:rPr lang="en-US" altLang="en-US" sz="2400" dirty="0" err="1" smtClean="0"/>
              <a:t>Teknologi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pendidikan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ialah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aplikasi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prinsip-prinsip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saintifik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untuk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mereka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membina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sesuatu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bagi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menjalankan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sistem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pengajaran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pembelajaran</a:t>
            </a:r>
            <a:endParaRPr lang="en-US" altLang="en-US" sz="2400" dirty="0" smtClean="0"/>
          </a:p>
          <a:p>
            <a:pPr marL="660400" indent="-660400" eaLnBrk="1" hangingPunct="1">
              <a:buFontTx/>
              <a:buNone/>
            </a:pPr>
            <a:endParaRPr lang="en-US" altLang="en-US" sz="2400" dirty="0" smtClean="0"/>
          </a:p>
          <a:p>
            <a:pPr marL="660400" indent="-660400" eaLnBrk="1" hangingPunct="1">
              <a:buFontTx/>
              <a:buNone/>
            </a:pPr>
            <a:r>
              <a:rPr lang="en-US" altLang="en-US" sz="1400" dirty="0" smtClean="0"/>
              <a:t>Good (1973) </a:t>
            </a:r>
          </a:p>
          <a:p>
            <a:pPr marL="660400" indent="-660400" eaLnBrk="1" hangingPunct="1">
              <a:buFontTx/>
              <a:buNone/>
            </a:pPr>
            <a:r>
              <a:rPr lang="en-US" altLang="en-US" sz="1400" dirty="0" smtClean="0"/>
              <a:t>Dictionary or Education</a:t>
            </a:r>
          </a:p>
          <a:p>
            <a:pPr marL="660400" indent="-660400" eaLnBrk="1" hangingPunct="1">
              <a:buFontTx/>
              <a:buNone/>
            </a:pPr>
            <a:endParaRPr lang="en-US" altLang="en-US" sz="2400" dirty="0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214718" y="990600"/>
            <a:ext cx="7078663" cy="4318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sz="2800" b="1" dirty="0" err="1" smtClean="0">
                <a:solidFill>
                  <a:srgbClr val="800000"/>
                </a:solidFill>
              </a:rPr>
              <a:t>Konsep</a:t>
            </a:r>
            <a:r>
              <a:rPr lang="en-US" altLang="en-US" sz="2800" b="1" dirty="0" smtClean="0">
                <a:solidFill>
                  <a:srgbClr val="800000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800000"/>
                </a:solidFill>
              </a:rPr>
              <a:t>Teknologi</a:t>
            </a:r>
            <a:r>
              <a:rPr lang="en-US" altLang="en-US" sz="2800" b="1" dirty="0" smtClean="0">
                <a:solidFill>
                  <a:srgbClr val="800000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800000"/>
                </a:solidFill>
              </a:rPr>
              <a:t>dan</a:t>
            </a:r>
            <a:r>
              <a:rPr lang="en-US" altLang="en-US" sz="2800" b="1" dirty="0" smtClean="0">
                <a:solidFill>
                  <a:srgbClr val="800000"/>
                </a:solidFill>
              </a:rPr>
              <a:t> Media </a:t>
            </a:r>
            <a:r>
              <a:rPr lang="en-US" altLang="en-US" sz="2800" b="1" dirty="0" err="1" smtClean="0">
                <a:solidFill>
                  <a:srgbClr val="800000"/>
                </a:solidFill>
              </a:rPr>
              <a:t>untuk</a:t>
            </a:r>
            <a:r>
              <a:rPr lang="en-US" altLang="en-US" sz="2800" b="1" dirty="0" smtClean="0">
                <a:solidFill>
                  <a:srgbClr val="800000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800000"/>
                </a:solidFill>
              </a:rPr>
              <a:t>PdP</a:t>
            </a:r>
            <a:endParaRPr lang="en-US" altLang="en-US" sz="2800" b="1" dirty="0" smtClean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1798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617382"/>
            <a:ext cx="7272338" cy="4381500"/>
          </a:xfrm>
        </p:spPr>
        <p:txBody>
          <a:bodyPr/>
          <a:lstStyle/>
          <a:p>
            <a:pPr marL="660400" indent="-660400" eaLnBrk="1" hangingPunct="1"/>
            <a:r>
              <a:rPr lang="en-US" altLang="en-US" sz="2800" dirty="0" err="1" smtClean="0"/>
              <a:t>Teknologi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pendidikan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ialah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penggunaan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kemahiran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dan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teknik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moden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dalam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keperluan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pendidikan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dan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latihan</a:t>
            </a:r>
            <a:r>
              <a:rPr lang="en-US" altLang="en-US" sz="2800" dirty="0" smtClean="0"/>
              <a:t>, yang </a:t>
            </a:r>
            <a:r>
              <a:rPr lang="en-US" altLang="en-US" sz="2800" dirty="0" err="1" smtClean="0"/>
              <a:t>meliputi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kemudahan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belajar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dengan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menggunakan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persekitaran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setakat</a:t>
            </a:r>
            <a:r>
              <a:rPr lang="en-US" altLang="en-US" sz="2800" dirty="0" smtClean="0"/>
              <a:t> mana </a:t>
            </a:r>
            <a:r>
              <a:rPr lang="en-US" altLang="en-US" sz="2800" dirty="0" err="1" smtClean="0"/>
              <a:t>ia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menimbulkan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pembelajaran</a:t>
            </a:r>
            <a:endParaRPr lang="en-US" altLang="en-US" sz="2800" dirty="0" smtClean="0"/>
          </a:p>
          <a:p>
            <a:pPr marL="660400" indent="-660400" eaLnBrk="1" hangingPunct="1"/>
            <a:endParaRPr lang="en-US" altLang="en-US" sz="2800" b="1" dirty="0" smtClean="0"/>
          </a:p>
          <a:p>
            <a:pPr marL="660400" indent="-660400" eaLnBrk="1" hangingPunct="1">
              <a:buFontTx/>
              <a:buNone/>
            </a:pPr>
            <a:r>
              <a:rPr lang="en-US" altLang="en-US" sz="1600" dirty="0" err="1" smtClean="0"/>
              <a:t>Uhwin</a:t>
            </a:r>
            <a:r>
              <a:rPr lang="en-US" altLang="en-US" sz="1600" dirty="0" smtClean="0"/>
              <a:t>, Derek (1976)  </a:t>
            </a:r>
          </a:p>
          <a:p>
            <a:pPr marL="660400" indent="-660400" eaLnBrk="1" hangingPunct="1">
              <a:buFontTx/>
              <a:buNone/>
            </a:pPr>
            <a:r>
              <a:rPr lang="en-US" altLang="en-US" sz="1600" dirty="0" smtClean="0"/>
              <a:t>Applying Educational Technology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214718" y="990600"/>
            <a:ext cx="7078663" cy="4318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sz="2800" b="1" dirty="0" err="1" smtClean="0">
                <a:solidFill>
                  <a:srgbClr val="800000"/>
                </a:solidFill>
              </a:rPr>
              <a:t>Konsep</a:t>
            </a:r>
            <a:r>
              <a:rPr lang="en-US" altLang="en-US" sz="2800" b="1" dirty="0" smtClean="0">
                <a:solidFill>
                  <a:srgbClr val="800000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800000"/>
                </a:solidFill>
              </a:rPr>
              <a:t>Teknologi</a:t>
            </a:r>
            <a:r>
              <a:rPr lang="en-US" altLang="en-US" sz="2800" b="1" dirty="0" smtClean="0">
                <a:solidFill>
                  <a:srgbClr val="800000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800000"/>
                </a:solidFill>
              </a:rPr>
              <a:t>dan</a:t>
            </a:r>
            <a:r>
              <a:rPr lang="en-US" altLang="en-US" sz="2800" b="1" dirty="0" smtClean="0">
                <a:solidFill>
                  <a:srgbClr val="800000"/>
                </a:solidFill>
              </a:rPr>
              <a:t> Media </a:t>
            </a:r>
            <a:r>
              <a:rPr lang="en-US" altLang="en-US" sz="2800" b="1" dirty="0" err="1" smtClean="0">
                <a:solidFill>
                  <a:srgbClr val="800000"/>
                </a:solidFill>
              </a:rPr>
              <a:t>untuk</a:t>
            </a:r>
            <a:r>
              <a:rPr lang="en-US" altLang="en-US" sz="2800" b="1" dirty="0" smtClean="0">
                <a:solidFill>
                  <a:srgbClr val="800000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800000"/>
                </a:solidFill>
              </a:rPr>
              <a:t>PdP</a:t>
            </a:r>
            <a:endParaRPr lang="en-US" altLang="en-US" sz="2800" b="1" dirty="0" smtClean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6670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272338" cy="4381500"/>
          </a:xfrm>
        </p:spPr>
        <p:txBody>
          <a:bodyPr/>
          <a:lstStyle/>
          <a:p>
            <a:pPr marL="660400" indent="-660400" eaLnBrk="1" hangingPunct="1">
              <a:buFontTx/>
              <a:buNone/>
            </a:pPr>
            <a:r>
              <a:rPr lang="en-US" altLang="en-US" sz="2400" dirty="0" smtClean="0"/>
              <a:t>        </a:t>
            </a:r>
            <a:r>
              <a:rPr lang="en-US" altLang="en-US" sz="2400" dirty="0" err="1" smtClean="0"/>
              <a:t>Teknologi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pendidikan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ialah</a:t>
            </a:r>
            <a:r>
              <a:rPr lang="en-US" altLang="en-US" sz="2400" dirty="0" smtClean="0"/>
              <a:t> proses yang </a:t>
            </a:r>
            <a:r>
              <a:rPr lang="en-US" altLang="en-US" sz="2400" dirty="0" err="1" smtClean="0"/>
              <a:t>kompleks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dalam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menganalisis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keperluan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pendidikan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secara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sistematik</a:t>
            </a:r>
            <a:r>
              <a:rPr lang="en-US" altLang="en-US" sz="2400" dirty="0" smtClean="0"/>
              <a:t>, </a:t>
            </a:r>
            <a:r>
              <a:rPr lang="en-US" altLang="en-US" sz="2400" dirty="0" err="1" smtClean="0"/>
              <a:t>saintifik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rasional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bertujuan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untuk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mereka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bentuk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mengaplikasikannya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secara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sepadu</a:t>
            </a:r>
            <a:r>
              <a:rPr lang="en-US" altLang="en-US" sz="2400" dirty="0" smtClean="0"/>
              <a:t> idea, </a:t>
            </a:r>
            <a:r>
              <a:rPr lang="en-US" altLang="en-US" sz="2400" dirty="0" err="1" smtClean="0"/>
              <a:t>tenaga</a:t>
            </a:r>
            <a:r>
              <a:rPr lang="en-US" altLang="en-US" sz="2400" dirty="0" smtClean="0"/>
              <a:t>, </a:t>
            </a:r>
            <a:r>
              <a:rPr lang="en-US" altLang="en-US" sz="2400" dirty="0" err="1" smtClean="0"/>
              <a:t>sumber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bahan</a:t>
            </a:r>
            <a:r>
              <a:rPr lang="en-US" altLang="en-US" sz="2400" dirty="0" smtClean="0"/>
              <a:t>, </a:t>
            </a:r>
            <a:r>
              <a:rPr lang="en-US" altLang="en-US" sz="2400" dirty="0" err="1" smtClean="0"/>
              <a:t>kaedah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tatacara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untuk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mempertingkatkan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keberkesanan</a:t>
            </a:r>
            <a:r>
              <a:rPr lang="en-US" altLang="en-US" sz="2400" dirty="0" smtClean="0"/>
              <a:t> proses </a:t>
            </a:r>
            <a:r>
              <a:rPr lang="en-US" altLang="en-US" sz="2400" dirty="0" err="1" smtClean="0"/>
              <a:t>pengajaran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pembelajaran</a:t>
            </a:r>
            <a:r>
              <a:rPr lang="en-US" altLang="en-US" sz="2400" dirty="0" smtClean="0"/>
              <a:t>.</a:t>
            </a:r>
          </a:p>
          <a:p>
            <a:pPr marL="660400" indent="-660400" eaLnBrk="1" hangingPunct="1">
              <a:buFontTx/>
              <a:buNone/>
            </a:pPr>
            <a:endParaRPr lang="en-US" altLang="en-US" sz="2400" dirty="0" smtClean="0"/>
          </a:p>
          <a:p>
            <a:pPr marL="660400" indent="-660400" eaLnBrk="1" hangingPunct="1">
              <a:buFontTx/>
              <a:buNone/>
            </a:pPr>
            <a:r>
              <a:rPr lang="en-US" altLang="en-US" sz="1800" dirty="0" smtClean="0"/>
              <a:t>          </a:t>
            </a:r>
            <a:r>
              <a:rPr lang="en-US" altLang="en-US" sz="1800" dirty="0" err="1" smtClean="0"/>
              <a:t>Persatuan</a:t>
            </a:r>
            <a:r>
              <a:rPr lang="en-US" altLang="en-US" sz="1800" dirty="0" smtClean="0"/>
              <a:t> </a:t>
            </a:r>
            <a:r>
              <a:rPr lang="en-US" altLang="en-US" sz="1800" dirty="0" err="1" smtClean="0"/>
              <a:t>Teknologi</a:t>
            </a:r>
            <a:r>
              <a:rPr lang="en-US" altLang="en-US" sz="1800" dirty="0" smtClean="0"/>
              <a:t> </a:t>
            </a:r>
            <a:r>
              <a:rPr lang="en-US" altLang="en-US" sz="1800" dirty="0" err="1" smtClean="0"/>
              <a:t>Pendidikan</a:t>
            </a:r>
            <a:r>
              <a:rPr lang="en-US" altLang="en-US" sz="1800" dirty="0" smtClean="0"/>
              <a:t> Malaysia (1988)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214718" y="990600"/>
            <a:ext cx="7078663" cy="4318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sz="2800" b="1" dirty="0" err="1" smtClean="0">
                <a:solidFill>
                  <a:srgbClr val="800000"/>
                </a:solidFill>
              </a:rPr>
              <a:t>Konsep</a:t>
            </a:r>
            <a:r>
              <a:rPr lang="en-US" altLang="en-US" sz="2800" b="1" dirty="0" smtClean="0">
                <a:solidFill>
                  <a:srgbClr val="800000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800000"/>
                </a:solidFill>
              </a:rPr>
              <a:t>Teknologi</a:t>
            </a:r>
            <a:r>
              <a:rPr lang="en-US" altLang="en-US" sz="2800" b="1" dirty="0" smtClean="0">
                <a:solidFill>
                  <a:srgbClr val="800000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800000"/>
                </a:solidFill>
              </a:rPr>
              <a:t>dan</a:t>
            </a:r>
            <a:r>
              <a:rPr lang="en-US" altLang="en-US" sz="2800" b="1" dirty="0" smtClean="0">
                <a:solidFill>
                  <a:srgbClr val="800000"/>
                </a:solidFill>
              </a:rPr>
              <a:t> Media </a:t>
            </a:r>
            <a:r>
              <a:rPr lang="en-US" altLang="en-US" sz="2800" b="1" dirty="0" err="1" smtClean="0">
                <a:solidFill>
                  <a:srgbClr val="800000"/>
                </a:solidFill>
              </a:rPr>
              <a:t>untuk</a:t>
            </a:r>
            <a:r>
              <a:rPr lang="en-US" altLang="en-US" sz="2800" b="1" dirty="0" smtClean="0">
                <a:solidFill>
                  <a:srgbClr val="800000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800000"/>
                </a:solidFill>
              </a:rPr>
              <a:t>PdP</a:t>
            </a:r>
            <a:endParaRPr lang="en-US" altLang="en-US" sz="2800" b="1" dirty="0" smtClean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3806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7272338" cy="4381500"/>
          </a:xfrm>
        </p:spPr>
        <p:txBody>
          <a:bodyPr/>
          <a:lstStyle/>
          <a:p>
            <a:pPr marL="660400" indent="-660400" eaLnBrk="1" hangingPunct="1">
              <a:buFontTx/>
              <a:buNone/>
            </a:pPr>
            <a:r>
              <a:rPr lang="en-US" altLang="en-US" sz="2400" b="1" dirty="0" smtClean="0"/>
              <a:t>        </a:t>
            </a:r>
          </a:p>
          <a:p>
            <a:pPr marL="660400" indent="-660400" eaLnBrk="1" hangingPunct="1">
              <a:buFontTx/>
              <a:buNone/>
            </a:pPr>
            <a:r>
              <a:rPr lang="en-US" altLang="en-US" sz="2400" b="1" dirty="0" smtClean="0"/>
              <a:t>        </a:t>
            </a:r>
            <a:r>
              <a:rPr lang="en-US" altLang="en-US" sz="2400" dirty="0" err="1" smtClean="0"/>
              <a:t>Teknologi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pendidikan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ialah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aplikasi</a:t>
            </a:r>
            <a:r>
              <a:rPr lang="en-US" altLang="en-US" sz="2400" dirty="0" smtClean="0"/>
              <a:t> media, </a:t>
            </a:r>
            <a:r>
              <a:rPr lang="en-US" altLang="en-US" sz="2400" dirty="0" err="1" smtClean="0"/>
              <a:t>sistem</a:t>
            </a:r>
            <a:r>
              <a:rPr lang="en-US" altLang="en-US" sz="2400" dirty="0" smtClean="0"/>
              <a:t>, </a:t>
            </a:r>
            <a:r>
              <a:rPr lang="en-US" altLang="en-US" sz="2400" dirty="0" err="1" smtClean="0"/>
              <a:t>pendekatan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teknik-teknik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ke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arah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pencapaian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pengajaran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pembelajaran</a:t>
            </a:r>
            <a:r>
              <a:rPr lang="en-US" altLang="en-US" sz="2400" dirty="0" smtClean="0"/>
              <a:t> yang </a:t>
            </a:r>
            <a:r>
              <a:rPr lang="en-US" altLang="en-US" sz="2400" dirty="0" err="1" smtClean="0"/>
              <a:t>berkesan</a:t>
            </a:r>
            <a:r>
              <a:rPr lang="en-US" altLang="en-US" sz="2400" dirty="0" smtClean="0"/>
              <a:t>.</a:t>
            </a:r>
          </a:p>
          <a:p>
            <a:pPr marL="660400" indent="-660400" eaLnBrk="1" hangingPunct="1">
              <a:buFontTx/>
              <a:buNone/>
            </a:pPr>
            <a:endParaRPr lang="en-US" altLang="en-US" sz="2400" dirty="0" smtClean="0"/>
          </a:p>
          <a:p>
            <a:pPr marL="660400" indent="-660400" eaLnBrk="1" hangingPunct="1">
              <a:buFontTx/>
              <a:buNone/>
            </a:pPr>
            <a:r>
              <a:rPr lang="en-US" altLang="en-US" sz="1400" dirty="0" smtClean="0"/>
              <a:t>                                                                                </a:t>
            </a:r>
            <a:r>
              <a:rPr lang="en-US" altLang="en-US" sz="1400" dirty="0" err="1" smtClean="0"/>
              <a:t>Bahagian</a:t>
            </a:r>
            <a:r>
              <a:rPr lang="en-US" altLang="en-US" sz="1400" dirty="0" smtClean="0"/>
              <a:t> </a:t>
            </a:r>
            <a:r>
              <a:rPr lang="en-US" altLang="en-US" sz="1400" dirty="0" err="1" smtClean="0"/>
              <a:t>Teknologi</a:t>
            </a:r>
            <a:r>
              <a:rPr lang="en-US" altLang="en-US" sz="1400" dirty="0" smtClean="0"/>
              <a:t> </a:t>
            </a:r>
            <a:r>
              <a:rPr lang="en-US" altLang="en-US" sz="1400" dirty="0" err="1" smtClean="0"/>
              <a:t>Pendidikan</a:t>
            </a:r>
            <a:r>
              <a:rPr lang="en-US" altLang="en-US" sz="1400" dirty="0" smtClean="0"/>
              <a:t> (1991)</a:t>
            </a:r>
          </a:p>
          <a:p>
            <a:pPr marL="660400" indent="-660400" eaLnBrk="1" hangingPunct="1">
              <a:buFontTx/>
              <a:buNone/>
            </a:pPr>
            <a:endParaRPr lang="en-US" altLang="en-US" sz="2400" dirty="0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214718" y="990600"/>
            <a:ext cx="7078663" cy="4318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sz="2800" b="1" dirty="0" err="1" smtClean="0">
                <a:solidFill>
                  <a:srgbClr val="800000"/>
                </a:solidFill>
              </a:rPr>
              <a:t>Konsep</a:t>
            </a:r>
            <a:r>
              <a:rPr lang="en-US" altLang="en-US" sz="2800" b="1" dirty="0" smtClean="0">
                <a:solidFill>
                  <a:srgbClr val="800000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800000"/>
                </a:solidFill>
              </a:rPr>
              <a:t>Teknologi</a:t>
            </a:r>
            <a:r>
              <a:rPr lang="en-US" altLang="en-US" sz="2800" b="1" dirty="0" smtClean="0">
                <a:solidFill>
                  <a:srgbClr val="800000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800000"/>
                </a:solidFill>
              </a:rPr>
              <a:t>dan</a:t>
            </a:r>
            <a:r>
              <a:rPr lang="en-US" altLang="en-US" sz="2800" b="1" dirty="0" smtClean="0">
                <a:solidFill>
                  <a:srgbClr val="800000"/>
                </a:solidFill>
              </a:rPr>
              <a:t> Media </a:t>
            </a:r>
            <a:r>
              <a:rPr lang="en-US" altLang="en-US" sz="2800" b="1" dirty="0" err="1" smtClean="0">
                <a:solidFill>
                  <a:srgbClr val="800000"/>
                </a:solidFill>
              </a:rPr>
              <a:t>untuk</a:t>
            </a:r>
            <a:r>
              <a:rPr lang="en-US" altLang="en-US" sz="2800" b="1" dirty="0" smtClean="0">
                <a:solidFill>
                  <a:srgbClr val="800000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800000"/>
                </a:solidFill>
              </a:rPr>
              <a:t>PdP</a:t>
            </a:r>
            <a:endParaRPr lang="en-US" altLang="en-US" sz="2800" b="1" dirty="0" smtClean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064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568450"/>
            <a:ext cx="7272338" cy="4381500"/>
          </a:xfrm>
        </p:spPr>
        <p:txBody>
          <a:bodyPr/>
          <a:lstStyle/>
          <a:p>
            <a:pPr marL="660400" indent="-660400" eaLnBrk="1" hangingPunct="1">
              <a:lnSpc>
                <a:spcPct val="80000"/>
              </a:lnSpc>
              <a:buFontTx/>
              <a:buNone/>
            </a:pPr>
            <a:r>
              <a:rPr lang="en-US" altLang="en-US" sz="2000" b="1" dirty="0" smtClean="0"/>
              <a:t>AECT (1979)</a:t>
            </a:r>
          </a:p>
          <a:p>
            <a:pPr marL="660400" indent="-660400" eaLnBrk="1" hangingPunct="1">
              <a:lnSpc>
                <a:spcPct val="80000"/>
              </a:lnSpc>
              <a:buFontTx/>
              <a:buNone/>
            </a:pPr>
            <a:endParaRPr lang="en-US" altLang="en-US" sz="2000" b="1" dirty="0" smtClean="0"/>
          </a:p>
          <a:p>
            <a:pPr marL="660400" indent="-660400" eaLnBrk="1" hangingPunct="1">
              <a:lnSpc>
                <a:spcPct val="80000"/>
              </a:lnSpc>
              <a:buFontTx/>
              <a:buNone/>
            </a:pPr>
            <a:r>
              <a:rPr lang="en-US" altLang="en-US" sz="2000" b="1" dirty="0" smtClean="0"/>
              <a:t>	</a:t>
            </a:r>
            <a:r>
              <a:rPr lang="en-US" altLang="en-US" sz="2400" dirty="0" err="1" smtClean="0"/>
              <a:t>Teknologi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pengajaran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merupakan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satu</a:t>
            </a:r>
            <a:r>
              <a:rPr lang="en-US" altLang="en-US" sz="2400" dirty="0" smtClean="0"/>
              <a:t> proses yang </a:t>
            </a:r>
            <a:r>
              <a:rPr lang="en-US" altLang="en-US" sz="2400" dirty="0" err="1" smtClean="0"/>
              <a:t>kompleks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bersepadu</a:t>
            </a:r>
            <a:r>
              <a:rPr lang="en-US" altLang="en-US" sz="2400" dirty="0" smtClean="0"/>
              <a:t> yang </a:t>
            </a:r>
            <a:r>
              <a:rPr lang="en-US" altLang="en-US" sz="2400" dirty="0" err="1" smtClean="0"/>
              <a:t>melibatkan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manusia</a:t>
            </a:r>
            <a:r>
              <a:rPr lang="en-US" altLang="en-US" sz="2400" dirty="0" smtClean="0"/>
              <a:t>, </a:t>
            </a:r>
            <a:r>
              <a:rPr lang="en-US" altLang="en-US" sz="2400" dirty="0" err="1" smtClean="0"/>
              <a:t>prosedur</a:t>
            </a:r>
            <a:r>
              <a:rPr lang="en-US" altLang="en-US" sz="2400" dirty="0" smtClean="0"/>
              <a:t>, idea, </a:t>
            </a:r>
            <a:r>
              <a:rPr lang="en-US" altLang="en-US" sz="2400" dirty="0" err="1" smtClean="0"/>
              <a:t>peralatan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organisasi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untuk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menganalisis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masalah-masalah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serta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mereka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bentuk</a:t>
            </a:r>
            <a:r>
              <a:rPr lang="en-US" altLang="en-US" sz="2400" dirty="0" smtClean="0"/>
              <a:t>, </a:t>
            </a:r>
            <a:r>
              <a:rPr lang="en-US" altLang="en-US" sz="2400" dirty="0" err="1" smtClean="0"/>
              <a:t>menilai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menguruskan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penyelesaian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kepada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masalah-masalah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dalam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keadaan</a:t>
            </a:r>
            <a:r>
              <a:rPr lang="en-US" altLang="en-US" sz="2400" dirty="0" smtClean="0"/>
              <a:t> di mana proses </a:t>
            </a:r>
            <a:r>
              <a:rPr lang="en-US" altLang="en-US" sz="2400" dirty="0" err="1" smtClean="0"/>
              <a:t>pembelajaran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itu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adalah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bermatlamat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terkawal</a:t>
            </a:r>
            <a:r>
              <a:rPr lang="en-US" altLang="en-US" sz="2400" dirty="0" smtClean="0"/>
              <a:t>.</a:t>
            </a:r>
          </a:p>
          <a:p>
            <a:pPr marL="660400" indent="-660400" eaLnBrk="1" hangingPunct="1">
              <a:lnSpc>
                <a:spcPct val="80000"/>
              </a:lnSpc>
              <a:buFontTx/>
              <a:buNone/>
            </a:pPr>
            <a:endParaRPr lang="en-US" altLang="en-US" sz="2000" dirty="0" smtClean="0"/>
          </a:p>
          <a:p>
            <a:pPr marL="660400" indent="-660400" eaLnBrk="1" hangingPunct="1">
              <a:lnSpc>
                <a:spcPct val="80000"/>
              </a:lnSpc>
              <a:buFontTx/>
              <a:buNone/>
            </a:pPr>
            <a:r>
              <a:rPr lang="en-US" altLang="en-US" sz="1600" dirty="0" smtClean="0"/>
              <a:t>                                                          </a:t>
            </a:r>
            <a:r>
              <a:rPr lang="en-US" altLang="en-US" sz="1600" dirty="0" err="1" smtClean="0"/>
              <a:t>Dipetik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daripada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Yusup</a:t>
            </a:r>
            <a:r>
              <a:rPr lang="en-US" altLang="en-US" sz="1600" dirty="0" smtClean="0"/>
              <a:t> Hashim,1998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214718" y="990600"/>
            <a:ext cx="7078663" cy="4318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sz="2800" b="1" dirty="0" err="1" smtClean="0">
                <a:solidFill>
                  <a:srgbClr val="800000"/>
                </a:solidFill>
              </a:rPr>
              <a:t>Konsep</a:t>
            </a:r>
            <a:r>
              <a:rPr lang="en-US" altLang="en-US" sz="2800" b="1" dirty="0" smtClean="0">
                <a:solidFill>
                  <a:srgbClr val="800000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800000"/>
                </a:solidFill>
              </a:rPr>
              <a:t>Teknologi</a:t>
            </a:r>
            <a:r>
              <a:rPr lang="en-US" altLang="en-US" sz="2800" b="1" dirty="0" smtClean="0">
                <a:solidFill>
                  <a:srgbClr val="800000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800000"/>
                </a:solidFill>
              </a:rPr>
              <a:t>dan</a:t>
            </a:r>
            <a:r>
              <a:rPr lang="en-US" altLang="en-US" sz="2800" b="1" dirty="0" smtClean="0">
                <a:solidFill>
                  <a:srgbClr val="800000"/>
                </a:solidFill>
              </a:rPr>
              <a:t> Media </a:t>
            </a:r>
            <a:r>
              <a:rPr lang="en-US" altLang="en-US" sz="2800" b="1" dirty="0" err="1" smtClean="0">
                <a:solidFill>
                  <a:srgbClr val="800000"/>
                </a:solidFill>
              </a:rPr>
              <a:t>untuk</a:t>
            </a:r>
            <a:r>
              <a:rPr lang="en-US" altLang="en-US" sz="2800" b="1" dirty="0" smtClean="0">
                <a:solidFill>
                  <a:srgbClr val="800000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800000"/>
                </a:solidFill>
              </a:rPr>
              <a:t>PdP</a:t>
            </a:r>
            <a:endParaRPr lang="en-US" altLang="en-US" sz="2800" b="1" dirty="0" smtClean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0193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76375" y="1568450"/>
            <a:ext cx="7272338" cy="4381500"/>
          </a:xfrm>
        </p:spPr>
        <p:txBody>
          <a:bodyPr/>
          <a:lstStyle/>
          <a:p>
            <a:pPr marL="660400" indent="-660400" eaLnBrk="1" hangingPunct="1">
              <a:lnSpc>
                <a:spcPct val="80000"/>
              </a:lnSpc>
              <a:buFontTx/>
              <a:buNone/>
            </a:pPr>
            <a:r>
              <a:rPr lang="en-US" altLang="en-US" b="1" dirty="0" smtClean="0"/>
              <a:t>Kata </a:t>
            </a:r>
            <a:r>
              <a:rPr lang="en-US" altLang="en-US" b="1" dirty="0" err="1" smtClean="0"/>
              <a:t>Seels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dan</a:t>
            </a:r>
            <a:r>
              <a:rPr lang="en-US" altLang="en-US" b="1" dirty="0" smtClean="0"/>
              <a:t> Richey (1994)</a:t>
            </a:r>
          </a:p>
          <a:p>
            <a:pPr marL="660400" indent="-660400" eaLnBrk="1" hangingPunct="1">
              <a:lnSpc>
                <a:spcPct val="80000"/>
              </a:lnSpc>
              <a:buFontTx/>
              <a:buNone/>
            </a:pPr>
            <a:r>
              <a:rPr lang="en-US" altLang="en-US" b="1" dirty="0" smtClean="0"/>
              <a:t>	</a:t>
            </a:r>
            <a:r>
              <a:rPr lang="en-US" altLang="en-US" sz="1400" b="1" dirty="0" smtClean="0"/>
              <a:t>“Instructional technology is the theory and practice of designing, development, utilization, management, and evaluation of processes and resources for learning.”</a:t>
            </a:r>
          </a:p>
          <a:p>
            <a:pPr marL="660400" indent="-660400" eaLnBrk="1" hangingPunct="1">
              <a:lnSpc>
                <a:spcPct val="80000"/>
              </a:lnSpc>
              <a:buFontTx/>
              <a:buNone/>
            </a:pPr>
            <a:endParaRPr lang="en-US" altLang="en-US" sz="1400" b="1" dirty="0" smtClean="0"/>
          </a:p>
          <a:p>
            <a:pPr marL="660400" indent="-660400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/>
              <a:t>	</a:t>
            </a:r>
            <a:r>
              <a:rPr lang="en-US" altLang="en-US" dirty="0" err="1" smtClean="0"/>
              <a:t>Teknologi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pengajaran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adalah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teori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amalan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tentang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mereka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bentuk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membangun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mengguna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mengurus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menilai</a:t>
            </a:r>
            <a:r>
              <a:rPr lang="en-US" altLang="en-US" dirty="0" smtClean="0"/>
              <a:t> proses </a:t>
            </a:r>
            <a:r>
              <a:rPr lang="en-US" altLang="en-US" dirty="0" err="1" smtClean="0"/>
              <a:t>serta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sumber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untuk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pembelajaran</a:t>
            </a:r>
            <a:r>
              <a:rPr lang="en-US" altLang="en-US" dirty="0" smtClean="0">
                <a:solidFill>
                  <a:srgbClr val="FFFF00"/>
                </a:solidFill>
              </a:rPr>
              <a:t>.</a:t>
            </a:r>
            <a:endParaRPr lang="en-US" altLang="en-US" dirty="0" smtClean="0">
              <a:solidFill>
                <a:schemeClr val="bg1"/>
              </a:solidFill>
            </a:endParaRPr>
          </a:p>
          <a:p>
            <a:pPr marL="660400" indent="-660400" eaLnBrk="1" hangingPunct="1">
              <a:lnSpc>
                <a:spcPct val="80000"/>
              </a:lnSpc>
              <a:buFontTx/>
              <a:buNone/>
            </a:pPr>
            <a:endParaRPr lang="en-US" altLang="en-US" sz="2000" dirty="0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214718" y="990600"/>
            <a:ext cx="7078663" cy="4318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sz="2800" b="1" dirty="0" err="1" smtClean="0">
                <a:solidFill>
                  <a:srgbClr val="800000"/>
                </a:solidFill>
              </a:rPr>
              <a:t>Konsep</a:t>
            </a:r>
            <a:r>
              <a:rPr lang="en-US" altLang="en-US" sz="2800" b="1" dirty="0" smtClean="0">
                <a:solidFill>
                  <a:srgbClr val="800000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800000"/>
                </a:solidFill>
              </a:rPr>
              <a:t>Teknologi</a:t>
            </a:r>
            <a:r>
              <a:rPr lang="en-US" altLang="en-US" sz="2800" b="1" dirty="0" smtClean="0">
                <a:solidFill>
                  <a:srgbClr val="800000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800000"/>
                </a:solidFill>
              </a:rPr>
              <a:t>dan</a:t>
            </a:r>
            <a:r>
              <a:rPr lang="en-US" altLang="en-US" sz="2800" b="1" dirty="0" smtClean="0">
                <a:solidFill>
                  <a:srgbClr val="800000"/>
                </a:solidFill>
              </a:rPr>
              <a:t> Media </a:t>
            </a:r>
            <a:r>
              <a:rPr lang="en-US" altLang="en-US" sz="2800" b="1" dirty="0" err="1" smtClean="0">
                <a:solidFill>
                  <a:srgbClr val="800000"/>
                </a:solidFill>
              </a:rPr>
              <a:t>untuk</a:t>
            </a:r>
            <a:r>
              <a:rPr lang="en-US" altLang="en-US" sz="2800" b="1" dirty="0" smtClean="0">
                <a:solidFill>
                  <a:srgbClr val="800000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800000"/>
                </a:solidFill>
              </a:rPr>
              <a:t>PdP</a:t>
            </a:r>
            <a:endParaRPr lang="en-US" altLang="en-US" sz="2800" b="1" dirty="0" smtClean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356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214718" y="990600"/>
            <a:ext cx="7078663" cy="4318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sz="2800" b="1" dirty="0" err="1" smtClean="0">
                <a:solidFill>
                  <a:srgbClr val="800000"/>
                </a:solidFill>
              </a:rPr>
              <a:t>Konsep</a:t>
            </a:r>
            <a:r>
              <a:rPr lang="en-US" altLang="en-US" sz="2800" b="1" dirty="0" smtClean="0">
                <a:solidFill>
                  <a:srgbClr val="800000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800000"/>
                </a:solidFill>
              </a:rPr>
              <a:t>Teknologi</a:t>
            </a:r>
            <a:endParaRPr lang="en-US" altLang="en-US" sz="2800" b="1" dirty="0" smtClean="0">
              <a:solidFill>
                <a:srgbClr val="800000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828800"/>
            <a:ext cx="7343775" cy="43815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400" dirty="0" err="1" smtClean="0"/>
              <a:t>Maksud</a:t>
            </a:r>
            <a:r>
              <a:rPr lang="en-US" altLang="en-US" sz="2400" dirty="0" smtClean="0"/>
              <a:t> ‘</a:t>
            </a:r>
            <a:r>
              <a:rPr lang="en-US" altLang="en-US" sz="2400" dirty="0" err="1" smtClean="0"/>
              <a:t>Teknologi</a:t>
            </a:r>
            <a:r>
              <a:rPr lang="en-US" altLang="en-US" sz="2400" dirty="0" smtClean="0"/>
              <a:t>’</a:t>
            </a:r>
          </a:p>
          <a:p>
            <a:pPr eaLnBrk="1" hangingPunct="1">
              <a:buFontTx/>
              <a:buNone/>
            </a:pPr>
            <a:endParaRPr lang="en-US" altLang="en-US" sz="2400" dirty="0" smtClean="0"/>
          </a:p>
          <a:p>
            <a:pPr eaLnBrk="1" hangingPunct="1">
              <a:buFontTx/>
              <a:buNone/>
            </a:pPr>
            <a:r>
              <a:rPr lang="en-US" altLang="en-US" sz="2400" dirty="0" smtClean="0"/>
              <a:t>	</a:t>
            </a:r>
            <a:r>
              <a:rPr lang="en-US" altLang="en-US" sz="2400" dirty="0" err="1" smtClean="0"/>
              <a:t>Teknologi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boleh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diterangkan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sebagai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aplikasi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pengetahuan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sains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dalam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mereka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cipta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alat-alat</a:t>
            </a:r>
            <a:r>
              <a:rPr lang="en-US" altLang="en-US" sz="2400" dirty="0" smtClean="0"/>
              <a:t> yang </a:t>
            </a:r>
            <a:r>
              <a:rPr lang="en-US" altLang="en-US" sz="2400" dirty="0" err="1" smtClean="0"/>
              <a:t>dapat</a:t>
            </a:r>
            <a:r>
              <a:rPr lang="en-US" altLang="en-US" sz="2400" dirty="0" smtClean="0"/>
              <a:t>  </a:t>
            </a:r>
            <a:r>
              <a:rPr lang="en-US" altLang="en-US" sz="2400" dirty="0" err="1" smtClean="0"/>
              <a:t>meningkatkan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keupayaan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manusia</a:t>
            </a:r>
            <a:endParaRPr lang="en-US" altLang="en-US" sz="2400" dirty="0" smtClean="0"/>
          </a:p>
          <a:p>
            <a:pPr eaLnBrk="1" hangingPunct="1"/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991353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990600"/>
            <a:ext cx="8153400" cy="431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2800" dirty="0" smtClean="0">
                <a:solidFill>
                  <a:srgbClr val="C00000"/>
                </a:solidFill>
              </a:rPr>
              <a:t>    </a:t>
            </a:r>
            <a:r>
              <a:rPr lang="en-US" altLang="en-US" sz="2800" dirty="0" err="1" smtClean="0">
                <a:solidFill>
                  <a:srgbClr val="C00000"/>
                </a:solidFill>
              </a:rPr>
              <a:t>Pengertian</a:t>
            </a:r>
            <a:r>
              <a:rPr lang="en-US" altLang="en-US" sz="2800" dirty="0" smtClean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dan</a:t>
            </a:r>
            <a:r>
              <a:rPr lang="en-US" altLang="en-US" sz="2800" dirty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konsep</a:t>
            </a:r>
            <a:r>
              <a:rPr lang="en-US" altLang="en-US" sz="2800" dirty="0">
                <a:solidFill>
                  <a:srgbClr val="C0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C00000"/>
                </a:solidFill>
              </a:rPr>
              <a:t>teknologi</a:t>
            </a:r>
            <a:r>
              <a:rPr lang="en-US" altLang="en-US" sz="2800" dirty="0" smtClean="0">
                <a:solidFill>
                  <a:srgbClr val="C0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C00000"/>
                </a:solidFill>
              </a:rPr>
              <a:t>pengajaran</a:t>
            </a:r>
            <a:endParaRPr lang="en-US" altLang="en-US" sz="2800" dirty="0">
              <a:solidFill>
                <a:srgbClr val="C00000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676400"/>
            <a:ext cx="7343775" cy="43815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2400" b="1" dirty="0" err="1">
                <a:solidFill>
                  <a:srgbClr val="C00000"/>
                </a:solidFill>
                <a:latin typeface="Century Gothic" panose="020B0502020202020204" pitchFamily="34" charset="0"/>
              </a:rPr>
              <a:t>Teknologi</a:t>
            </a:r>
            <a:r>
              <a:rPr lang="en-US" altLang="en-US" sz="24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 </a:t>
            </a:r>
            <a:r>
              <a:rPr lang="en-US" altLang="en-US" sz="2400" b="1" dirty="0" err="1">
                <a:solidFill>
                  <a:srgbClr val="C00000"/>
                </a:solidFill>
                <a:latin typeface="Century Gothic" panose="020B0502020202020204" pitchFamily="34" charset="0"/>
              </a:rPr>
              <a:t>Pengajaran</a:t>
            </a:r>
            <a:endParaRPr lang="en-US" altLang="en-US" sz="24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en-US" sz="2400" b="1" dirty="0">
              <a:latin typeface="Century Gothic" panose="020B0502020202020204" pitchFamily="34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Century Gothic" panose="020B0502020202020204" pitchFamily="34" charset="0"/>
              </a:rPr>
              <a:t>	</a:t>
            </a:r>
            <a:r>
              <a:rPr lang="en-US" altLang="en-US" sz="2400" dirty="0">
                <a:latin typeface="Century Gothic" panose="020B0502020202020204" pitchFamily="34" charset="0"/>
              </a:rPr>
              <a:t>“Instructional technology is the theory and practice of designing, development, utilization, management, and evaluation of processes and resources for learning.” (</a:t>
            </a:r>
            <a:r>
              <a:rPr lang="en-US" altLang="en-US" sz="2400" dirty="0" err="1">
                <a:latin typeface="Century Gothic" panose="020B0502020202020204" pitchFamily="34" charset="0"/>
              </a:rPr>
              <a:t>Seels</a:t>
            </a:r>
            <a:r>
              <a:rPr lang="en-US" altLang="en-US" sz="2400" dirty="0">
                <a:latin typeface="Century Gothic" panose="020B0502020202020204" pitchFamily="34" charset="0"/>
              </a:rPr>
              <a:t> </a:t>
            </a:r>
            <a:r>
              <a:rPr lang="en-US" altLang="en-US" sz="2400" dirty="0" err="1">
                <a:latin typeface="Century Gothic" panose="020B0502020202020204" pitchFamily="34" charset="0"/>
              </a:rPr>
              <a:t>dan</a:t>
            </a:r>
            <a:r>
              <a:rPr lang="en-US" altLang="en-US" sz="2400" dirty="0">
                <a:latin typeface="Century Gothic" panose="020B0502020202020204" pitchFamily="34" charset="0"/>
              </a:rPr>
              <a:t> Richey, (1994)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2400" b="1" dirty="0">
              <a:solidFill>
                <a:srgbClr val="FFFF00"/>
              </a:solidFill>
              <a:latin typeface="Century Gothic" panose="020B0502020202020204" pitchFamily="34" charset="0"/>
            </a:endParaRPr>
          </a:p>
          <a:p>
            <a:pPr>
              <a:buFontTx/>
              <a:buNone/>
            </a:pPr>
            <a:r>
              <a:rPr lang="en-US" altLang="en-US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>	</a:t>
            </a:r>
            <a:r>
              <a:rPr lang="en-US" altLang="en-US" sz="2400" b="1" dirty="0" err="1">
                <a:latin typeface="Century Gothic" panose="020B0502020202020204" pitchFamily="34" charset="0"/>
              </a:rPr>
              <a:t>Teknologi</a:t>
            </a:r>
            <a:r>
              <a:rPr lang="en-US" altLang="en-US" sz="2400" b="1" dirty="0">
                <a:latin typeface="Century Gothic" panose="020B0502020202020204" pitchFamily="34" charset="0"/>
              </a:rPr>
              <a:t> </a:t>
            </a:r>
            <a:r>
              <a:rPr lang="en-US" altLang="en-US" sz="2400" b="1" dirty="0" err="1">
                <a:latin typeface="Century Gothic" panose="020B0502020202020204" pitchFamily="34" charset="0"/>
              </a:rPr>
              <a:t>pengajaran</a:t>
            </a:r>
            <a:r>
              <a:rPr lang="en-US" altLang="en-US" sz="2400" b="1" dirty="0">
                <a:latin typeface="Century Gothic" panose="020B0502020202020204" pitchFamily="34" charset="0"/>
              </a:rPr>
              <a:t> </a:t>
            </a:r>
            <a:r>
              <a:rPr lang="en-US" altLang="en-US" sz="2400" b="1" dirty="0" err="1">
                <a:latin typeface="Century Gothic" panose="020B0502020202020204" pitchFamily="34" charset="0"/>
              </a:rPr>
              <a:t>adalah</a:t>
            </a:r>
            <a:r>
              <a:rPr lang="en-US" altLang="en-US" sz="2400" b="1" dirty="0">
                <a:latin typeface="Century Gothic" panose="020B0502020202020204" pitchFamily="34" charset="0"/>
              </a:rPr>
              <a:t> </a:t>
            </a:r>
            <a:r>
              <a:rPr lang="en-US" altLang="en-US" sz="2400" b="1" dirty="0" err="1">
                <a:latin typeface="Century Gothic" panose="020B0502020202020204" pitchFamily="34" charset="0"/>
              </a:rPr>
              <a:t>teori</a:t>
            </a:r>
            <a:r>
              <a:rPr lang="en-US" altLang="en-US" sz="2400" b="1" dirty="0">
                <a:latin typeface="Century Gothic" panose="020B0502020202020204" pitchFamily="34" charset="0"/>
              </a:rPr>
              <a:t> </a:t>
            </a:r>
            <a:r>
              <a:rPr lang="en-US" altLang="en-US" sz="2400" b="1" dirty="0" err="1">
                <a:latin typeface="Century Gothic" panose="020B0502020202020204" pitchFamily="34" charset="0"/>
              </a:rPr>
              <a:t>dan</a:t>
            </a:r>
            <a:r>
              <a:rPr lang="en-US" altLang="en-US" sz="2400" b="1" dirty="0">
                <a:latin typeface="Century Gothic" panose="020B0502020202020204" pitchFamily="34" charset="0"/>
              </a:rPr>
              <a:t> </a:t>
            </a:r>
            <a:r>
              <a:rPr lang="en-US" altLang="en-US" sz="2400" b="1" dirty="0" err="1">
                <a:latin typeface="Century Gothic" panose="020B0502020202020204" pitchFamily="34" charset="0"/>
              </a:rPr>
              <a:t>amalan</a:t>
            </a:r>
            <a:r>
              <a:rPr lang="en-US" altLang="en-US" sz="2400" b="1" dirty="0">
                <a:latin typeface="Century Gothic" panose="020B0502020202020204" pitchFamily="34" charset="0"/>
              </a:rPr>
              <a:t> </a:t>
            </a:r>
            <a:r>
              <a:rPr lang="en-US" altLang="en-US" sz="2400" b="1" dirty="0" err="1">
                <a:latin typeface="Century Gothic" panose="020B0502020202020204" pitchFamily="34" charset="0"/>
              </a:rPr>
              <a:t>tentang</a:t>
            </a:r>
            <a:r>
              <a:rPr lang="en-US" altLang="en-US" sz="2400" b="1" dirty="0">
                <a:latin typeface="Century Gothic" panose="020B0502020202020204" pitchFamily="34" charset="0"/>
              </a:rPr>
              <a:t> </a:t>
            </a:r>
            <a:r>
              <a:rPr lang="en-US" altLang="en-US" sz="2400" b="1" dirty="0" err="1">
                <a:latin typeface="Century Gothic" panose="020B0502020202020204" pitchFamily="34" charset="0"/>
              </a:rPr>
              <a:t>mereka</a:t>
            </a:r>
            <a:r>
              <a:rPr lang="en-US" altLang="en-US" sz="2400" b="1" dirty="0">
                <a:latin typeface="Century Gothic" panose="020B0502020202020204" pitchFamily="34" charset="0"/>
              </a:rPr>
              <a:t> </a:t>
            </a:r>
            <a:r>
              <a:rPr lang="en-US" altLang="en-US" sz="2400" b="1" dirty="0" err="1">
                <a:latin typeface="Century Gothic" panose="020B0502020202020204" pitchFamily="34" charset="0"/>
              </a:rPr>
              <a:t>bentuk</a:t>
            </a:r>
            <a:r>
              <a:rPr lang="en-US" altLang="en-US" sz="2400" b="1" dirty="0">
                <a:latin typeface="Century Gothic" panose="020B0502020202020204" pitchFamily="34" charset="0"/>
              </a:rPr>
              <a:t> </a:t>
            </a:r>
            <a:r>
              <a:rPr lang="en-US" altLang="en-US" sz="2400" b="1" dirty="0" err="1">
                <a:latin typeface="Century Gothic" panose="020B0502020202020204" pitchFamily="34" charset="0"/>
              </a:rPr>
              <a:t>pembangun</a:t>
            </a:r>
            <a:r>
              <a:rPr lang="en-US" altLang="en-US" sz="2400" b="1" dirty="0">
                <a:latin typeface="Century Gothic" panose="020B0502020202020204" pitchFamily="34" charset="0"/>
              </a:rPr>
              <a:t>, </a:t>
            </a:r>
            <a:r>
              <a:rPr lang="en-US" altLang="en-US" sz="2400" b="1" dirty="0" err="1">
                <a:latin typeface="Century Gothic" panose="020B0502020202020204" pitchFamily="34" charset="0"/>
              </a:rPr>
              <a:t>mengguna</a:t>
            </a:r>
            <a:r>
              <a:rPr lang="en-US" altLang="en-US" sz="2400" b="1" dirty="0">
                <a:latin typeface="Century Gothic" panose="020B0502020202020204" pitchFamily="34" charset="0"/>
              </a:rPr>
              <a:t>, </a:t>
            </a:r>
            <a:r>
              <a:rPr lang="en-US" altLang="en-US" sz="2400" b="1" dirty="0" err="1">
                <a:latin typeface="Century Gothic" panose="020B0502020202020204" pitchFamily="34" charset="0"/>
              </a:rPr>
              <a:t>mengurus</a:t>
            </a:r>
            <a:r>
              <a:rPr lang="en-US" altLang="en-US" sz="2400" b="1" dirty="0">
                <a:latin typeface="Century Gothic" panose="020B0502020202020204" pitchFamily="34" charset="0"/>
              </a:rPr>
              <a:t> </a:t>
            </a:r>
            <a:r>
              <a:rPr lang="en-US" altLang="en-US" sz="2400" b="1" dirty="0" err="1">
                <a:latin typeface="Century Gothic" panose="020B0502020202020204" pitchFamily="34" charset="0"/>
              </a:rPr>
              <a:t>dan</a:t>
            </a:r>
            <a:r>
              <a:rPr lang="en-US" altLang="en-US" sz="2400" b="1" dirty="0">
                <a:latin typeface="Century Gothic" panose="020B0502020202020204" pitchFamily="34" charset="0"/>
              </a:rPr>
              <a:t> </a:t>
            </a:r>
            <a:r>
              <a:rPr lang="en-US" altLang="en-US" sz="2400" b="1" dirty="0" err="1">
                <a:latin typeface="Century Gothic" panose="020B0502020202020204" pitchFamily="34" charset="0"/>
              </a:rPr>
              <a:t>menilai</a:t>
            </a:r>
            <a:r>
              <a:rPr lang="en-US" altLang="en-US" sz="2400" b="1" dirty="0">
                <a:latin typeface="Century Gothic" panose="020B0502020202020204" pitchFamily="34" charset="0"/>
              </a:rPr>
              <a:t> proses </a:t>
            </a:r>
            <a:r>
              <a:rPr lang="en-US" altLang="en-US" sz="2400" b="1" dirty="0" err="1">
                <a:latin typeface="Century Gothic" panose="020B0502020202020204" pitchFamily="34" charset="0"/>
              </a:rPr>
              <a:t>serta</a:t>
            </a:r>
            <a:r>
              <a:rPr lang="en-US" altLang="en-US" sz="2400" b="1" dirty="0">
                <a:latin typeface="Century Gothic" panose="020B0502020202020204" pitchFamily="34" charset="0"/>
              </a:rPr>
              <a:t> </a:t>
            </a:r>
            <a:r>
              <a:rPr lang="en-US" altLang="en-US" sz="2400" b="1" dirty="0" err="1">
                <a:latin typeface="Century Gothic" panose="020B0502020202020204" pitchFamily="34" charset="0"/>
              </a:rPr>
              <a:t>sumber</a:t>
            </a:r>
            <a:r>
              <a:rPr lang="en-US" altLang="en-US" sz="2400" b="1" dirty="0">
                <a:latin typeface="Century Gothic" panose="020B0502020202020204" pitchFamily="34" charset="0"/>
              </a:rPr>
              <a:t> </a:t>
            </a:r>
            <a:r>
              <a:rPr lang="en-US" altLang="en-US" sz="2400" b="1" dirty="0" err="1">
                <a:latin typeface="Century Gothic" panose="020B0502020202020204" pitchFamily="34" charset="0"/>
              </a:rPr>
              <a:t>untuk</a:t>
            </a:r>
            <a:r>
              <a:rPr lang="en-US" altLang="en-US" sz="2400" b="1" dirty="0">
                <a:latin typeface="Century Gothic" panose="020B0502020202020204" pitchFamily="34" charset="0"/>
              </a:rPr>
              <a:t> </a:t>
            </a:r>
            <a:r>
              <a:rPr lang="en-US" altLang="en-US" sz="2400" b="1" dirty="0" err="1">
                <a:latin typeface="Century Gothic" panose="020B0502020202020204" pitchFamily="34" charset="0"/>
              </a:rPr>
              <a:t>pembelajaran</a:t>
            </a:r>
            <a:r>
              <a:rPr lang="en-US" altLang="en-US" sz="2400" b="1" dirty="0">
                <a:latin typeface="Century Gothic" panose="020B0502020202020204" pitchFamily="34" charset="0"/>
              </a:rPr>
              <a:t>.</a:t>
            </a:r>
          </a:p>
          <a:p>
            <a:pPr eaLnBrk="1" hangingPunct="1"/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606523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33249" y="2126910"/>
            <a:ext cx="7343775" cy="4381500"/>
          </a:xfrm>
        </p:spPr>
        <p:txBody>
          <a:bodyPr/>
          <a:lstStyle/>
          <a:p>
            <a:pPr marL="0" indent="0" eaLnBrk="1" hangingPunct="1">
              <a:buNone/>
            </a:pPr>
            <a:endParaRPr lang="en-US" altLang="en-US" sz="2400" dirty="0" smtClean="0"/>
          </a:p>
        </p:txBody>
      </p:sp>
      <p:sp>
        <p:nvSpPr>
          <p:cNvPr id="1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010B13E-4765-4E04-BC15-428C10B1C98D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31</a:t>
            </a:fld>
            <a:endParaRPr lang="en-US" altLang="en-US" sz="1400" smtClean="0"/>
          </a:p>
        </p:txBody>
      </p:sp>
      <p:sp>
        <p:nvSpPr>
          <p:cNvPr id="19" name="Rectangle 2"/>
          <p:cNvSpPr>
            <a:spLocks noChangeArrowheads="1"/>
          </p:cNvSpPr>
          <p:nvPr/>
        </p:nvSpPr>
        <p:spPr bwMode="auto">
          <a:xfrm>
            <a:off x="4000500" y="29289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3943350" y="29670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1" name="Rectangle 4"/>
          <p:cNvSpPr>
            <a:spLocks noChangeArrowheads="1"/>
          </p:cNvSpPr>
          <p:nvPr/>
        </p:nvSpPr>
        <p:spPr bwMode="auto">
          <a:xfrm>
            <a:off x="3833813" y="26765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2" name="Line 8"/>
          <p:cNvSpPr>
            <a:spLocks noChangeShapeType="1"/>
          </p:cNvSpPr>
          <p:nvPr/>
        </p:nvSpPr>
        <p:spPr bwMode="auto">
          <a:xfrm flipH="1" flipV="1">
            <a:off x="3886200" y="2590800"/>
            <a:ext cx="609600" cy="5334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23" name="Line 9"/>
          <p:cNvSpPr>
            <a:spLocks noChangeShapeType="1"/>
          </p:cNvSpPr>
          <p:nvPr/>
        </p:nvSpPr>
        <p:spPr bwMode="auto">
          <a:xfrm flipV="1">
            <a:off x="5257800" y="2514600"/>
            <a:ext cx="1143000" cy="6096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24" name="Line 10"/>
          <p:cNvSpPr>
            <a:spLocks noChangeShapeType="1"/>
          </p:cNvSpPr>
          <p:nvPr/>
        </p:nvSpPr>
        <p:spPr bwMode="auto">
          <a:xfrm flipH="1">
            <a:off x="3733800" y="3505200"/>
            <a:ext cx="1028700" cy="6858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25" name="Line 11"/>
          <p:cNvSpPr>
            <a:spLocks noChangeShapeType="1"/>
          </p:cNvSpPr>
          <p:nvPr/>
        </p:nvSpPr>
        <p:spPr bwMode="auto">
          <a:xfrm>
            <a:off x="5214938" y="3571875"/>
            <a:ext cx="0" cy="1370013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26" name="Text Box 12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5689600" y="1397909"/>
            <a:ext cx="2286000" cy="990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1600" b="1">
              <a:solidFill>
                <a:srgbClr val="003300"/>
              </a:solidFill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003300"/>
                </a:solidFill>
              </a:rPr>
              <a:t>3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003300"/>
                </a:solidFill>
              </a:rPr>
              <a:t>Penggunaan </a:t>
            </a:r>
          </a:p>
        </p:txBody>
      </p:sp>
      <p:sp>
        <p:nvSpPr>
          <p:cNvPr id="27" name="Text Box 1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1193914" y="2045495"/>
            <a:ext cx="2590800" cy="9477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1600" b="1">
              <a:solidFill>
                <a:srgbClr val="003300"/>
              </a:solidFill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003300"/>
                </a:solidFill>
              </a:rPr>
              <a:t>2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003300"/>
                </a:solidFill>
              </a:rPr>
              <a:t>Pengembangan</a:t>
            </a:r>
            <a:endParaRPr lang="en-US" altLang="en-US" sz="1600" b="1"/>
          </a:p>
        </p:txBody>
      </p:sp>
      <p:sp>
        <p:nvSpPr>
          <p:cNvPr id="28" name="Text Box 14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6296251" y="3278187"/>
            <a:ext cx="2133600" cy="9128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003300"/>
                </a:solidFill>
              </a:rPr>
              <a:t>4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003300"/>
                </a:solidFill>
              </a:rPr>
              <a:t>Pengurusan</a:t>
            </a:r>
          </a:p>
        </p:txBody>
      </p:sp>
      <p:sp>
        <p:nvSpPr>
          <p:cNvPr id="29" name="Text Box 15">
            <a:hlinkClick r:id="rId5" action="ppaction://hlinksldjump"/>
          </p:cNvPr>
          <p:cNvSpPr txBox="1">
            <a:spLocks noChangeArrowheads="1"/>
          </p:cNvSpPr>
          <p:nvPr/>
        </p:nvSpPr>
        <p:spPr bwMode="auto">
          <a:xfrm>
            <a:off x="4267200" y="4953000"/>
            <a:ext cx="2057400" cy="1371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1200" b="1"/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003300"/>
                </a:solidFill>
              </a:rPr>
              <a:t>5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003300"/>
                </a:solidFill>
              </a:rPr>
              <a:t>Penilaian</a:t>
            </a:r>
            <a:endParaRPr lang="en-US" altLang="en-US" sz="1600" b="1"/>
          </a:p>
        </p:txBody>
      </p:sp>
      <p:sp>
        <p:nvSpPr>
          <p:cNvPr id="30" name="Text Box 16">
            <a:hlinkClick r:id="rId6" action="ppaction://hlinksldjump"/>
          </p:cNvPr>
          <p:cNvSpPr txBox="1">
            <a:spLocks noChangeArrowheads="1"/>
          </p:cNvSpPr>
          <p:nvPr/>
        </p:nvSpPr>
        <p:spPr bwMode="auto">
          <a:xfrm>
            <a:off x="1134837" y="4293621"/>
            <a:ext cx="2576512" cy="914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003300"/>
                </a:solidFill>
              </a:rPr>
              <a:t>1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003300"/>
                </a:solidFill>
              </a:rPr>
              <a:t>Rekabentuk</a:t>
            </a:r>
            <a:endParaRPr lang="en-US" altLang="en-US" sz="1600">
              <a:solidFill>
                <a:srgbClr val="003300"/>
              </a:solidFill>
            </a:endParaRPr>
          </a:p>
        </p:txBody>
      </p:sp>
      <p:sp>
        <p:nvSpPr>
          <p:cNvPr id="31" name="Line 17"/>
          <p:cNvSpPr>
            <a:spLocks noChangeShapeType="1"/>
          </p:cNvSpPr>
          <p:nvPr/>
        </p:nvSpPr>
        <p:spPr bwMode="auto">
          <a:xfrm>
            <a:off x="5181600" y="3429000"/>
            <a:ext cx="1066800" cy="3810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32" name="Oval 29"/>
          <p:cNvSpPr>
            <a:spLocks noChangeArrowheads="1"/>
          </p:cNvSpPr>
          <p:nvPr/>
        </p:nvSpPr>
        <p:spPr bwMode="auto">
          <a:xfrm>
            <a:off x="4267200" y="2819400"/>
            <a:ext cx="1447800" cy="1143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3" name="Text Box 30"/>
          <p:cNvSpPr txBox="1">
            <a:spLocks noChangeArrowheads="1"/>
          </p:cNvSpPr>
          <p:nvPr/>
        </p:nvSpPr>
        <p:spPr bwMode="auto">
          <a:xfrm>
            <a:off x="4572000" y="2895600"/>
            <a:ext cx="828675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 b="1">
                <a:solidFill>
                  <a:srgbClr val="003300"/>
                </a:solidFill>
              </a:rPr>
              <a:t>Teori 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 b="1">
                <a:solidFill>
                  <a:srgbClr val="003300"/>
                </a:solidFill>
              </a:rPr>
              <a:t>dan 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 b="1">
                <a:solidFill>
                  <a:srgbClr val="003300"/>
                </a:solidFill>
              </a:rPr>
              <a:t>amalan</a:t>
            </a:r>
            <a:endParaRPr lang="en-US" altLang="en-US" sz="1800"/>
          </a:p>
        </p:txBody>
      </p:sp>
      <p:sp>
        <p:nvSpPr>
          <p:cNvPr id="34" name="TextBox 33"/>
          <p:cNvSpPr txBox="1"/>
          <p:nvPr/>
        </p:nvSpPr>
        <p:spPr>
          <a:xfrm>
            <a:off x="1560059" y="792617"/>
            <a:ext cx="6786563" cy="6778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DOMAIN TEKNOLOGI PENGAJARAN (</a:t>
            </a:r>
            <a:r>
              <a:rPr lang="en-US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Seels</a:t>
            </a:r>
            <a:r>
              <a:rPr lang="en-US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 Dan Richey, 1994)</a:t>
            </a:r>
            <a:endParaRPr lang="en-US" b="1" dirty="0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5074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214813" y="1500188"/>
            <a:ext cx="2214562" cy="1200150"/>
          </a:xfrm>
          <a:prstGeom prst="rect">
            <a:avLst/>
          </a:prstGeom>
          <a:solidFill>
            <a:srgbClr val="FF99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rgbClr val="FFFFCC"/>
                </a:solidFill>
              </a:rPr>
              <a:t>Teori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rgbClr val="FFFFCC"/>
                </a:solidFill>
              </a:rPr>
              <a:t> dan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rgbClr val="FFFFCC"/>
                </a:solidFill>
              </a:rPr>
              <a:t> Amalan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552575" y="1500188"/>
            <a:ext cx="2590800" cy="2382837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solidFill>
                  <a:schemeClr val="bg1"/>
                </a:solidFill>
              </a:rPr>
              <a:t>Pembangunan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 dirty="0" err="1"/>
              <a:t>Teknologi</a:t>
            </a:r>
            <a:r>
              <a:rPr lang="en-US" altLang="en-US" sz="1800" b="1" dirty="0"/>
              <a:t> </a:t>
            </a:r>
            <a:r>
              <a:rPr lang="en-US" altLang="en-US" sz="1800" b="1" dirty="0" err="1"/>
              <a:t>percetakan</a:t>
            </a:r>
            <a:endParaRPr lang="en-US" altLang="en-US" sz="1800" b="1" dirty="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 dirty="0" err="1"/>
              <a:t>Teknologi</a:t>
            </a:r>
            <a:r>
              <a:rPr lang="en-US" altLang="en-US" sz="1800" b="1" dirty="0"/>
              <a:t> audiovisual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 dirty="0" err="1"/>
              <a:t>Teknologi</a:t>
            </a:r>
            <a:r>
              <a:rPr lang="en-US" altLang="en-US" sz="1800" b="1" dirty="0"/>
              <a:t> </a:t>
            </a:r>
            <a:r>
              <a:rPr lang="en-US" altLang="en-US" sz="1800" b="1" dirty="0" err="1"/>
              <a:t>berasaskan</a:t>
            </a:r>
            <a:r>
              <a:rPr lang="en-US" altLang="en-US" sz="1800" b="1" dirty="0"/>
              <a:t> </a:t>
            </a:r>
            <a:r>
              <a:rPr lang="en-US" altLang="en-US" sz="1800" b="1" dirty="0" err="1"/>
              <a:t>komputer</a:t>
            </a:r>
            <a:endParaRPr lang="en-US" altLang="en-US" sz="1800" b="1" dirty="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 dirty="0" err="1"/>
              <a:t>Teknologi</a:t>
            </a:r>
            <a:r>
              <a:rPr lang="en-US" altLang="en-US" sz="1800" b="1" dirty="0"/>
              <a:t> </a:t>
            </a:r>
            <a:r>
              <a:rPr lang="en-US" altLang="en-US" sz="1800" b="1" dirty="0" err="1"/>
              <a:t>bersepadu</a:t>
            </a:r>
            <a:endParaRPr lang="en-US" altLang="en-US" sz="1800" b="1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6500813" y="1428750"/>
            <a:ext cx="2500312" cy="267811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 err="1">
                <a:solidFill>
                  <a:schemeClr val="bg1"/>
                </a:solidFill>
              </a:rPr>
              <a:t>Pengurusan</a:t>
            </a:r>
            <a:r>
              <a:rPr lang="en-US" altLang="en-US" sz="2400" b="1" dirty="0">
                <a:solidFill>
                  <a:schemeClr val="bg1"/>
                </a:solidFill>
              </a:rPr>
              <a:t>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 dirty="0" err="1"/>
              <a:t>Pengurusan</a:t>
            </a:r>
            <a:r>
              <a:rPr lang="en-US" altLang="en-US" sz="1800" b="1" dirty="0"/>
              <a:t> </a:t>
            </a:r>
            <a:r>
              <a:rPr lang="en-US" altLang="en-US" sz="1800" b="1" dirty="0" err="1"/>
              <a:t>projek</a:t>
            </a:r>
            <a:endParaRPr lang="en-US" altLang="en-US" sz="1800" b="1" dirty="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 dirty="0" err="1"/>
              <a:t>Pengurusan</a:t>
            </a:r>
            <a:r>
              <a:rPr lang="en-US" altLang="en-US" sz="1800" b="1" dirty="0"/>
              <a:t> </a:t>
            </a:r>
            <a:r>
              <a:rPr lang="en-US" altLang="en-US" sz="1800" b="1" dirty="0" err="1"/>
              <a:t>sumber</a:t>
            </a:r>
            <a:endParaRPr lang="en-US" altLang="en-US" sz="1800" b="1" dirty="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 dirty="0" err="1"/>
              <a:t>Pengurusan</a:t>
            </a:r>
            <a:r>
              <a:rPr lang="en-US" altLang="en-US" sz="1800" b="1" dirty="0"/>
              <a:t> </a:t>
            </a:r>
            <a:r>
              <a:rPr lang="en-US" altLang="en-US" sz="1800" b="1" dirty="0" err="1"/>
              <a:t>sistem</a:t>
            </a:r>
            <a:r>
              <a:rPr lang="en-US" altLang="en-US" sz="1800" b="1" dirty="0"/>
              <a:t> </a:t>
            </a:r>
            <a:r>
              <a:rPr lang="en-US" altLang="en-US" sz="1800" b="1" dirty="0" err="1"/>
              <a:t>penyampaian</a:t>
            </a:r>
            <a:endParaRPr lang="en-US" altLang="en-US" sz="1800" b="1" dirty="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 dirty="0" err="1"/>
              <a:t>Pengurusan</a:t>
            </a:r>
            <a:r>
              <a:rPr lang="en-US" altLang="en-US" sz="1800" b="1" dirty="0"/>
              <a:t> </a:t>
            </a:r>
            <a:r>
              <a:rPr lang="en-US" altLang="en-US" sz="1800" b="1" dirty="0" err="1"/>
              <a:t>maklumat</a:t>
            </a:r>
            <a:endParaRPr lang="en-US" altLang="en-US" sz="1800" b="1" dirty="0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1552575" y="3929063"/>
            <a:ext cx="2590800" cy="2382837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 err="1">
                <a:solidFill>
                  <a:schemeClr val="bg1"/>
                </a:solidFill>
              </a:rPr>
              <a:t>Penilaian</a:t>
            </a:r>
            <a:r>
              <a:rPr lang="en-US" altLang="en-US" sz="2400" b="1" dirty="0">
                <a:solidFill>
                  <a:schemeClr val="bg1"/>
                </a:solidFill>
              </a:rPr>
              <a:t>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 dirty="0" err="1"/>
              <a:t>Analisis</a:t>
            </a:r>
            <a:r>
              <a:rPr lang="en-US" altLang="en-US" sz="1800" b="1" dirty="0"/>
              <a:t> </a:t>
            </a:r>
            <a:r>
              <a:rPr lang="en-US" altLang="en-US" sz="1800" b="1" dirty="0" err="1"/>
              <a:t>masalah</a:t>
            </a:r>
            <a:endParaRPr lang="en-US" altLang="en-US" sz="1800" b="1" dirty="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 dirty="0" err="1"/>
              <a:t>Pengukuran</a:t>
            </a:r>
            <a:r>
              <a:rPr lang="en-US" altLang="en-US" sz="1800" b="1" dirty="0"/>
              <a:t> </a:t>
            </a:r>
            <a:r>
              <a:rPr lang="en-US" altLang="en-US" sz="1800" b="1" dirty="0" err="1"/>
              <a:t>rujukan</a:t>
            </a:r>
            <a:r>
              <a:rPr lang="en-US" altLang="en-US" sz="1800" b="1" dirty="0"/>
              <a:t> </a:t>
            </a:r>
            <a:r>
              <a:rPr lang="en-US" altLang="en-US" sz="1800" b="1" dirty="0" err="1"/>
              <a:t>kriteria</a:t>
            </a:r>
            <a:endParaRPr lang="en-US" altLang="en-US" sz="1800" b="1" dirty="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 dirty="0" err="1"/>
              <a:t>Penilaian</a:t>
            </a:r>
            <a:r>
              <a:rPr lang="en-US" altLang="en-US" sz="1800" b="1" dirty="0"/>
              <a:t> </a:t>
            </a:r>
            <a:r>
              <a:rPr lang="en-US" altLang="en-US" sz="1800" b="1" dirty="0" err="1"/>
              <a:t>formatif</a:t>
            </a:r>
            <a:endParaRPr lang="en-US" altLang="en-US" sz="1800" b="1" dirty="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 dirty="0" err="1"/>
              <a:t>Penilaian</a:t>
            </a:r>
            <a:r>
              <a:rPr lang="en-US" altLang="en-US" sz="1800" b="1" dirty="0"/>
              <a:t> </a:t>
            </a:r>
            <a:r>
              <a:rPr lang="en-US" altLang="en-US" sz="1800" b="1" dirty="0" err="1"/>
              <a:t>sumatif</a:t>
            </a:r>
            <a:endParaRPr lang="en-US" altLang="en-US" sz="1800" b="1" dirty="0"/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214813" y="2819400"/>
            <a:ext cx="2214562" cy="2262188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 err="1">
                <a:solidFill>
                  <a:schemeClr val="bg1"/>
                </a:solidFill>
              </a:rPr>
              <a:t>Penggunaan</a:t>
            </a:r>
            <a:r>
              <a:rPr lang="en-US" altLang="en-US" sz="2400" b="1" dirty="0">
                <a:solidFill>
                  <a:schemeClr val="accent2"/>
                </a:solidFill>
              </a:rPr>
              <a:t>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 dirty="0" err="1"/>
              <a:t>Penggunaan</a:t>
            </a:r>
            <a:r>
              <a:rPr lang="en-US" altLang="en-US" sz="1800" b="1" dirty="0"/>
              <a:t> media </a:t>
            </a:r>
            <a:r>
              <a:rPr lang="en-US" altLang="en-US" sz="1800" b="1" dirty="0" err="1"/>
              <a:t>dan</a:t>
            </a:r>
            <a:r>
              <a:rPr lang="en-US" altLang="en-US" sz="1800" b="1" dirty="0"/>
              <a:t> </a:t>
            </a:r>
            <a:r>
              <a:rPr lang="en-US" altLang="en-US" sz="1800" b="1" dirty="0" err="1"/>
              <a:t>inovasi</a:t>
            </a:r>
            <a:endParaRPr lang="en-US" altLang="en-US" sz="1800" b="1" dirty="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 dirty="0" err="1"/>
              <a:t>Pelaksanaan</a:t>
            </a:r>
            <a:r>
              <a:rPr lang="en-US" altLang="en-US" sz="1800" b="1" dirty="0"/>
              <a:t>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 dirty="0" err="1"/>
              <a:t>Polisi</a:t>
            </a:r>
            <a:r>
              <a:rPr lang="en-US" altLang="en-US" sz="1800" b="1" dirty="0"/>
              <a:t> </a:t>
            </a:r>
            <a:r>
              <a:rPr lang="en-US" altLang="en-US" sz="1800" b="1" dirty="0" err="1"/>
              <a:t>dan</a:t>
            </a:r>
            <a:r>
              <a:rPr lang="en-US" altLang="en-US" sz="1800" b="1" dirty="0"/>
              <a:t> </a:t>
            </a:r>
            <a:r>
              <a:rPr lang="en-US" altLang="en-US" sz="1800" b="1" dirty="0" err="1"/>
              <a:t>peraturan</a:t>
            </a:r>
            <a:endParaRPr lang="en-US" altLang="en-US" sz="1800" b="1" dirty="0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6519863" y="4189413"/>
            <a:ext cx="2481262" cy="2382837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 err="1">
                <a:solidFill>
                  <a:schemeClr val="bg1"/>
                </a:solidFill>
              </a:rPr>
              <a:t>Reka</a:t>
            </a:r>
            <a:r>
              <a:rPr lang="en-US" altLang="en-US" sz="2400" b="1" dirty="0">
                <a:solidFill>
                  <a:schemeClr val="bg1"/>
                </a:solidFill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</a:rPr>
              <a:t>Bentuk</a:t>
            </a:r>
            <a:r>
              <a:rPr lang="en-US" altLang="en-US" sz="2400" b="1" dirty="0">
                <a:solidFill>
                  <a:schemeClr val="bg1"/>
                </a:solidFill>
              </a:rPr>
              <a:t>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 dirty="0" err="1"/>
              <a:t>Reka</a:t>
            </a:r>
            <a:r>
              <a:rPr lang="en-US" altLang="en-US" sz="1800" b="1" dirty="0"/>
              <a:t> </a:t>
            </a:r>
            <a:r>
              <a:rPr lang="en-US" altLang="en-US" sz="1800" b="1" dirty="0" err="1"/>
              <a:t>bentuk</a:t>
            </a:r>
            <a:r>
              <a:rPr lang="en-US" altLang="en-US" sz="1800" b="1" dirty="0"/>
              <a:t> </a:t>
            </a:r>
            <a:r>
              <a:rPr lang="en-US" altLang="en-US" sz="1800" b="1" dirty="0" err="1"/>
              <a:t>sistem</a:t>
            </a:r>
            <a:r>
              <a:rPr lang="en-US" altLang="en-US" sz="1800" b="1" dirty="0"/>
              <a:t> </a:t>
            </a:r>
            <a:r>
              <a:rPr lang="en-US" altLang="en-US" sz="1800" b="1" dirty="0" err="1"/>
              <a:t>pengajaran</a:t>
            </a:r>
            <a:endParaRPr lang="en-US" altLang="en-US" sz="1800" b="1" dirty="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 dirty="0" err="1"/>
              <a:t>Reka</a:t>
            </a:r>
            <a:r>
              <a:rPr lang="en-US" altLang="en-US" sz="1800" b="1" dirty="0"/>
              <a:t> </a:t>
            </a:r>
            <a:r>
              <a:rPr lang="en-US" altLang="en-US" sz="1800" b="1" dirty="0" err="1"/>
              <a:t>bentuk</a:t>
            </a:r>
            <a:r>
              <a:rPr lang="en-US" altLang="en-US" sz="1800" b="1" dirty="0"/>
              <a:t> </a:t>
            </a:r>
            <a:r>
              <a:rPr lang="en-US" altLang="en-US" sz="1800" b="1" dirty="0" err="1"/>
              <a:t>mesej</a:t>
            </a:r>
            <a:endParaRPr lang="en-US" altLang="en-US" sz="1800" b="1" dirty="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 dirty="0" err="1"/>
              <a:t>Strategi</a:t>
            </a:r>
            <a:r>
              <a:rPr lang="en-US" altLang="en-US" sz="1800" b="1" dirty="0"/>
              <a:t> </a:t>
            </a:r>
            <a:r>
              <a:rPr lang="en-US" altLang="en-US" sz="1800" b="1" dirty="0" err="1"/>
              <a:t>pengajaran</a:t>
            </a:r>
            <a:endParaRPr lang="en-US" altLang="en-US" sz="1800" b="1" dirty="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 dirty="0" err="1"/>
              <a:t>Ciri-ciri</a:t>
            </a:r>
            <a:r>
              <a:rPr lang="en-US" altLang="en-US" sz="1800" b="1" dirty="0"/>
              <a:t> </a:t>
            </a:r>
            <a:r>
              <a:rPr lang="en-US" altLang="en-US" sz="1800" b="1" dirty="0" err="1"/>
              <a:t>pelajar</a:t>
            </a:r>
            <a:endParaRPr lang="en-US" altLang="en-US" sz="1800" b="1" dirty="0"/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 flipH="1">
            <a:off x="3276600" y="1905000"/>
            <a:ext cx="304800" cy="0"/>
          </a:xfrm>
          <a:prstGeom prst="line">
            <a:avLst/>
          </a:prstGeom>
          <a:noFill/>
          <a:ln w="9525">
            <a:solidFill>
              <a:srgbClr val="FFFFCC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11" name="Rectangle 10"/>
          <p:cNvSpPr/>
          <p:nvPr/>
        </p:nvSpPr>
        <p:spPr>
          <a:xfrm>
            <a:off x="1447800" y="750887"/>
            <a:ext cx="6715125" cy="6778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DOMAIN TEKNOLOGI  PENGAJARAN </a:t>
            </a:r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(</a:t>
            </a:r>
            <a:r>
              <a:rPr lang="en-US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Seels</a:t>
            </a:r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 Dan Richey, 1994)</a:t>
            </a:r>
            <a:endParaRPr lang="en-US" b="1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935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190171" y="990600"/>
            <a:ext cx="8153400" cy="431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2800" dirty="0" err="1" smtClean="0">
                <a:solidFill>
                  <a:srgbClr val="C00000"/>
                </a:solidFill>
              </a:rPr>
              <a:t>Domin</a:t>
            </a:r>
            <a:r>
              <a:rPr lang="en-US" altLang="en-US" sz="2800" dirty="0" smtClean="0">
                <a:solidFill>
                  <a:srgbClr val="C0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C00000"/>
                </a:solidFill>
              </a:rPr>
              <a:t>Teknologi</a:t>
            </a:r>
            <a:r>
              <a:rPr lang="en-US" altLang="en-US" sz="2800" dirty="0" smtClean="0">
                <a:solidFill>
                  <a:srgbClr val="C0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C00000"/>
                </a:solidFill>
              </a:rPr>
              <a:t>Pengajaran</a:t>
            </a:r>
            <a:endParaRPr lang="en-US" altLang="en-US" sz="2800" dirty="0">
              <a:solidFill>
                <a:srgbClr val="C00000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676400"/>
            <a:ext cx="7343775" cy="43815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sz="2400" b="1" dirty="0" err="1" smtClean="0"/>
              <a:t>Kepentingan</a:t>
            </a:r>
            <a:r>
              <a:rPr lang="en-US" altLang="en-US" sz="2400" b="1" dirty="0" smtClean="0"/>
              <a:t> </a:t>
            </a:r>
            <a:r>
              <a:rPr lang="en-US" altLang="en-US" sz="2400" b="1" dirty="0" err="1" smtClean="0"/>
              <a:t>Domin</a:t>
            </a:r>
            <a:r>
              <a:rPr lang="en-US" altLang="en-US" sz="2400" b="1" dirty="0" smtClean="0"/>
              <a:t> </a:t>
            </a:r>
            <a:r>
              <a:rPr lang="en-US" altLang="en-US" sz="2400" b="1" dirty="0" err="1" smtClean="0"/>
              <a:t>Teknologi</a:t>
            </a:r>
            <a:r>
              <a:rPr lang="en-US" altLang="en-US" sz="2400" b="1" dirty="0" smtClean="0"/>
              <a:t> </a:t>
            </a:r>
            <a:r>
              <a:rPr lang="en-US" altLang="en-US" sz="2400" b="1" dirty="0" err="1" smtClean="0"/>
              <a:t>Pengajaran</a:t>
            </a:r>
            <a:r>
              <a:rPr lang="en-US" altLang="en-US" sz="2400" b="1" dirty="0" smtClean="0"/>
              <a:t>:</a:t>
            </a:r>
          </a:p>
          <a:p>
            <a:pPr marL="514350" indent="-514350">
              <a:buFont typeface="Wingdings" pitchFamily="2" charset="2"/>
              <a:buChar char="§"/>
              <a:defRPr/>
            </a:pPr>
            <a:r>
              <a:rPr lang="en-US" sz="2400" dirty="0"/>
              <a:t>Mendi </a:t>
            </a:r>
            <a:r>
              <a:rPr lang="en-US" sz="2400" dirty="0" err="1"/>
              <a:t>asas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struktur</a:t>
            </a:r>
            <a:r>
              <a:rPr lang="en-US" sz="2400" dirty="0"/>
              <a:t> </a:t>
            </a:r>
            <a:r>
              <a:rPr lang="en-US" sz="2400" dirty="0" err="1"/>
              <a:t>kepada</a:t>
            </a:r>
            <a:r>
              <a:rPr lang="en-US" sz="2400" dirty="0"/>
              <a:t> </a:t>
            </a:r>
            <a:r>
              <a:rPr lang="en-US" sz="2400" dirty="0" err="1"/>
              <a:t>bidang</a:t>
            </a:r>
            <a:r>
              <a:rPr lang="en-US" sz="2400" dirty="0"/>
              <a:t> </a:t>
            </a:r>
            <a:r>
              <a:rPr lang="en-US" sz="2400" dirty="0" err="1"/>
              <a:t>Teknologi</a:t>
            </a:r>
            <a:r>
              <a:rPr lang="en-US" sz="2400" dirty="0"/>
              <a:t> </a:t>
            </a:r>
            <a:r>
              <a:rPr lang="en-US" sz="2400" dirty="0" err="1"/>
              <a:t>Pengajaran</a:t>
            </a:r>
            <a:r>
              <a:rPr lang="en-US" sz="2400" dirty="0"/>
              <a:t>.</a:t>
            </a:r>
          </a:p>
          <a:p>
            <a:pPr algn="r">
              <a:buFont typeface="Wingdings" pitchFamily="2" charset="2"/>
              <a:buNone/>
              <a:defRPr/>
            </a:pPr>
            <a:r>
              <a:rPr lang="en-US" sz="2000" dirty="0"/>
              <a:t>(</a:t>
            </a:r>
            <a:r>
              <a:rPr lang="en-US" sz="2000" dirty="0" err="1"/>
              <a:t>Seels</a:t>
            </a:r>
            <a:r>
              <a:rPr lang="en-US" sz="2000" dirty="0"/>
              <a:t> and Richey, 1994)</a:t>
            </a:r>
          </a:p>
          <a:p>
            <a:pPr marL="514350" indent="-514350">
              <a:buFont typeface="Wingdings" pitchFamily="2" charset="2"/>
              <a:buChar char="§"/>
              <a:defRPr/>
            </a:pP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menghasilkan</a:t>
            </a:r>
            <a:r>
              <a:rPr lang="en-US" sz="2400" dirty="0"/>
              <a:t> </a:t>
            </a:r>
            <a:r>
              <a:rPr lang="en-US" sz="2400" dirty="0" err="1"/>
              <a:t>pengajaran</a:t>
            </a:r>
            <a:r>
              <a:rPr lang="en-US" sz="2400" dirty="0"/>
              <a:t>/</a:t>
            </a:r>
            <a:r>
              <a:rPr lang="en-US" sz="2400" dirty="0" err="1"/>
              <a:t>latihan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bahan</a:t>
            </a:r>
            <a:r>
              <a:rPr lang="en-US" sz="2400" dirty="0"/>
              <a:t> </a:t>
            </a:r>
            <a:r>
              <a:rPr lang="en-US" sz="2400" dirty="0" err="1"/>
              <a:t>pengajaran</a:t>
            </a:r>
            <a:r>
              <a:rPr lang="en-US" sz="2400" dirty="0"/>
              <a:t> yang </a:t>
            </a:r>
            <a:r>
              <a:rPr lang="en-US" sz="2400" dirty="0" err="1"/>
              <a:t>sistematik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berkesan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7943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676400"/>
            <a:ext cx="7343775" cy="43815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sz="2400" b="1" dirty="0" err="1" smtClean="0"/>
              <a:t>Kepentingan</a:t>
            </a:r>
            <a:r>
              <a:rPr lang="en-US" altLang="en-US" sz="2400" b="1" dirty="0" smtClean="0"/>
              <a:t> </a:t>
            </a:r>
            <a:r>
              <a:rPr lang="en-US" altLang="en-US" sz="2400" b="1" dirty="0" err="1" smtClean="0"/>
              <a:t>Domin</a:t>
            </a:r>
            <a:r>
              <a:rPr lang="en-US" altLang="en-US" sz="2400" b="1" dirty="0" smtClean="0"/>
              <a:t> </a:t>
            </a:r>
            <a:r>
              <a:rPr lang="en-US" altLang="en-US" sz="2400" b="1" dirty="0" err="1" smtClean="0"/>
              <a:t>Teknologi</a:t>
            </a:r>
            <a:r>
              <a:rPr lang="en-US" altLang="en-US" sz="2400" b="1" dirty="0" smtClean="0"/>
              <a:t> </a:t>
            </a:r>
            <a:r>
              <a:rPr lang="en-US" altLang="en-US" sz="2400" b="1" dirty="0" err="1" smtClean="0"/>
              <a:t>Pengajaran</a:t>
            </a:r>
            <a:r>
              <a:rPr lang="en-US" altLang="en-US" sz="2400" b="1" dirty="0" smtClean="0"/>
              <a:t>:</a:t>
            </a:r>
          </a:p>
          <a:p>
            <a:pPr marL="514350" indent="-514350">
              <a:buFont typeface="Wingdings" pitchFamily="2" charset="2"/>
              <a:buChar char="§"/>
              <a:defRPr/>
            </a:pPr>
            <a:r>
              <a:rPr lang="en-US" sz="2400" dirty="0" err="1" smtClean="0"/>
              <a:t>Bahan</a:t>
            </a:r>
            <a:r>
              <a:rPr lang="en-US" sz="2400" dirty="0" smtClean="0"/>
              <a:t> </a:t>
            </a:r>
            <a:r>
              <a:rPr lang="en-US" sz="2400" dirty="0" err="1"/>
              <a:t>pengajaran</a:t>
            </a:r>
            <a:r>
              <a:rPr lang="en-US" sz="2400" dirty="0"/>
              <a:t> yang </a:t>
            </a:r>
            <a:r>
              <a:rPr lang="en-US" sz="2400" dirty="0" err="1"/>
              <a:t>direkabentuk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dibina</a:t>
            </a:r>
            <a:r>
              <a:rPr lang="en-US" sz="2400" dirty="0"/>
              <a:t> </a:t>
            </a:r>
            <a:r>
              <a:rPr lang="en-US" sz="2400" dirty="0" err="1"/>
              <a:t>perlu</a:t>
            </a:r>
            <a:r>
              <a:rPr lang="en-US" sz="2400" dirty="0"/>
              <a:t> </a:t>
            </a:r>
            <a:r>
              <a:rPr lang="en-US" sz="2400" dirty="0" err="1"/>
              <a:t>dinilai</a:t>
            </a:r>
            <a:r>
              <a:rPr lang="en-US" sz="2400" dirty="0"/>
              <a:t>, </a:t>
            </a:r>
            <a:r>
              <a:rPr lang="en-US" sz="2400" dirty="0" err="1"/>
              <a:t>diguna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diurus</a:t>
            </a:r>
            <a:r>
              <a:rPr lang="en-US" sz="2400" dirty="0"/>
              <a:t> </a:t>
            </a:r>
            <a:r>
              <a:rPr lang="en-US" sz="2400" dirty="0" err="1"/>
              <a:t>supaya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meningkatkan</a:t>
            </a:r>
            <a:r>
              <a:rPr lang="en-US" sz="2400" dirty="0"/>
              <a:t> </a:t>
            </a:r>
            <a:r>
              <a:rPr lang="en-US" sz="2400" dirty="0" err="1"/>
              <a:t>prestasi</a:t>
            </a:r>
            <a:r>
              <a:rPr lang="en-US" sz="2400" dirty="0"/>
              <a:t> </a:t>
            </a:r>
            <a:r>
              <a:rPr lang="en-US" sz="2400" dirty="0" err="1"/>
              <a:t>pengajaran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 smtClean="0"/>
              <a:t>pembelajaran</a:t>
            </a:r>
            <a:endParaRPr lang="en-US" sz="2400" dirty="0"/>
          </a:p>
          <a:p>
            <a:pPr marL="514350" indent="-514350">
              <a:buFont typeface="Wingdings" pitchFamily="2" charset="2"/>
              <a:buChar char="§"/>
              <a:defRPr/>
            </a:pPr>
            <a:r>
              <a:rPr lang="en-US" altLang="en-US" sz="2400" dirty="0" err="1" smtClean="0"/>
              <a:t>Kurikulum</a:t>
            </a:r>
            <a:r>
              <a:rPr lang="en-US" altLang="en-US" sz="2400" dirty="0" smtClean="0"/>
              <a:t> </a:t>
            </a:r>
            <a:r>
              <a:rPr lang="en-US" altLang="en-US" sz="2400" dirty="0" err="1"/>
              <a:t>memberi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tumpuan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kepada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apa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hendak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diajar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Teknologi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Pengajaran</a:t>
            </a:r>
            <a:r>
              <a:rPr lang="en-US" altLang="en-US" sz="2400" dirty="0"/>
              <a:t> pula </a:t>
            </a:r>
            <a:r>
              <a:rPr lang="en-US" altLang="en-US" sz="2400" dirty="0" err="1"/>
              <a:t>memberi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tumpuan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kepada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bagaimana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hendak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mengajar</a:t>
            </a:r>
            <a:r>
              <a:rPr lang="en-US" altLang="en-US" sz="2400" dirty="0"/>
              <a:t>.</a:t>
            </a:r>
          </a:p>
          <a:p>
            <a:pPr marL="514350" indent="-514350" algn="r">
              <a:buFont typeface="Wingdings" panose="05000000000000000000" pitchFamily="2" charset="2"/>
              <a:buNone/>
            </a:pPr>
            <a:r>
              <a:rPr lang="en-US" altLang="en-US" sz="2000" dirty="0"/>
              <a:t>(</a:t>
            </a:r>
            <a:r>
              <a:rPr lang="en-US" altLang="en-US" sz="2000" dirty="0" err="1"/>
              <a:t>Snelbecker</a:t>
            </a:r>
            <a:r>
              <a:rPr lang="en-US" altLang="en-US" sz="2000" dirty="0"/>
              <a:t>, 1974)</a:t>
            </a:r>
          </a:p>
          <a:p>
            <a:pPr marL="514350" indent="-514350">
              <a:buFont typeface="Wingdings" pitchFamily="2" charset="2"/>
              <a:buChar char="§"/>
              <a:defRPr/>
            </a:pPr>
            <a:endParaRPr lang="en-US" altLang="en-US" sz="2400" b="1" dirty="0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190171" y="990600"/>
            <a:ext cx="8153400" cy="431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2800" dirty="0" err="1" smtClean="0">
                <a:solidFill>
                  <a:srgbClr val="C00000"/>
                </a:solidFill>
              </a:rPr>
              <a:t>Domin</a:t>
            </a:r>
            <a:r>
              <a:rPr lang="en-US" altLang="en-US" sz="2800" dirty="0" smtClean="0">
                <a:solidFill>
                  <a:srgbClr val="C0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C00000"/>
                </a:solidFill>
              </a:rPr>
              <a:t>Teknologi</a:t>
            </a:r>
            <a:r>
              <a:rPr lang="en-US" altLang="en-US" sz="2800" dirty="0" smtClean="0">
                <a:solidFill>
                  <a:srgbClr val="C0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C00000"/>
                </a:solidFill>
              </a:rPr>
              <a:t>Pengajaran</a:t>
            </a:r>
            <a:endParaRPr lang="en-US" altLang="en-US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3609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676400"/>
            <a:ext cx="7343775" cy="43815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400" b="1" dirty="0" err="1" smtClean="0"/>
              <a:t>Kepentingan</a:t>
            </a:r>
            <a:r>
              <a:rPr lang="en-US" altLang="en-US" sz="2400" b="1" dirty="0" smtClean="0"/>
              <a:t> </a:t>
            </a:r>
            <a:r>
              <a:rPr lang="en-US" altLang="en-US" sz="2400" b="1" dirty="0" err="1" smtClean="0"/>
              <a:t>Teknologi</a:t>
            </a:r>
            <a:r>
              <a:rPr lang="en-US" altLang="en-US" sz="2400" b="1" dirty="0" smtClean="0"/>
              <a:t> </a:t>
            </a:r>
            <a:r>
              <a:rPr lang="en-US" altLang="en-US" sz="2400" b="1" dirty="0" err="1" smtClean="0"/>
              <a:t>Pengajaran</a:t>
            </a:r>
            <a:r>
              <a:rPr lang="en-US" altLang="en-US" sz="2400" b="1" dirty="0" smtClean="0"/>
              <a:t>: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2400" b="1" dirty="0" smtClean="0"/>
          </a:p>
          <a:p>
            <a:pPr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en-US" altLang="en-US" sz="2400" dirty="0" err="1" smtClean="0"/>
              <a:t>Kesesuaian</a:t>
            </a:r>
            <a:r>
              <a:rPr lang="en-US" altLang="en-US" sz="2400" dirty="0" smtClean="0"/>
              <a:t> </a:t>
            </a:r>
            <a:r>
              <a:rPr lang="en-US" altLang="en-US" sz="2400" dirty="0" err="1"/>
              <a:t>isi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kandungan</a:t>
            </a:r>
            <a:r>
              <a:rPr lang="en-US" altLang="en-US" sz="2400" dirty="0"/>
              <a:t> program </a:t>
            </a:r>
            <a:r>
              <a:rPr lang="en-US" altLang="en-US" sz="2400" dirty="0" err="1"/>
              <a:t>pendidikan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latihan</a:t>
            </a:r>
            <a:r>
              <a:rPr lang="en-US" altLang="en-US" sz="2400" dirty="0"/>
              <a:t> masa </a:t>
            </a:r>
            <a:r>
              <a:rPr lang="en-US" altLang="en-US" sz="2400" dirty="0" err="1"/>
              <a:t>kini</a:t>
            </a:r>
            <a:r>
              <a:rPr lang="en-US" altLang="en-US" sz="2400" dirty="0"/>
              <a:t>.</a:t>
            </a:r>
            <a:br>
              <a:rPr lang="en-US" altLang="en-US" sz="2400" dirty="0"/>
            </a:br>
            <a:endParaRPr lang="en-US" altLang="en-US" sz="2400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en-US" altLang="en-US" sz="2400" dirty="0" err="1"/>
              <a:t>Kesesuaian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kaedah</a:t>
            </a:r>
            <a:r>
              <a:rPr lang="en-US" altLang="en-US" sz="2400" dirty="0"/>
              <a:t> </a:t>
            </a:r>
            <a:r>
              <a:rPr lang="en-US" altLang="en-US" sz="2400" dirty="0" err="1" smtClean="0"/>
              <a:t>PdPk</a:t>
            </a:r>
            <a:r>
              <a:rPr lang="en-US" altLang="en-US" sz="2400" dirty="0" smtClean="0"/>
              <a:t> </a:t>
            </a:r>
            <a:r>
              <a:rPr lang="en-US" altLang="en-US" sz="2400" dirty="0"/>
              <a:t>yang </a:t>
            </a:r>
            <a:r>
              <a:rPr lang="en-US" altLang="en-US" sz="2400" dirty="0" err="1"/>
              <a:t>sedia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ada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berbanding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teknologi</a:t>
            </a:r>
            <a:r>
              <a:rPr lang="en-US" altLang="en-US" sz="2400" dirty="0"/>
              <a:t> masa </a:t>
            </a:r>
            <a:r>
              <a:rPr lang="en-US" altLang="en-US" sz="2400" dirty="0" err="1"/>
              <a:t>kini</a:t>
            </a:r>
            <a:endParaRPr lang="en-US" altLang="en-US" sz="2400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endParaRPr lang="en-US" altLang="en-US" sz="2400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en-US" altLang="en-US" sz="2400" dirty="0" err="1"/>
              <a:t>Mengubah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peringkat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membuat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keputusan</a:t>
            </a:r>
            <a:r>
              <a:rPr lang="en-US" altLang="en-US" sz="2400" dirty="0"/>
              <a:t/>
            </a:r>
            <a:br>
              <a:rPr lang="en-US" altLang="en-US" sz="2400" dirty="0"/>
            </a:br>
            <a:endParaRPr lang="en-US" altLang="en-US" sz="2400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en-US" altLang="en-US" sz="2400" dirty="0" err="1"/>
              <a:t>Mengubah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sistem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atau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pendekatan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pengajaran</a:t>
            </a:r>
            <a:r>
              <a:rPr lang="en-US" altLang="en-US" sz="2400" dirty="0"/>
              <a:t/>
            </a:r>
            <a:br>
              <a:rPr lang="en-US" altLang="en-US" sz="2400" dirty="0"/>
            </a:br>
            <a:endParaRPr lang="en-US" altLang="en-US" sz="2400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en-US" altLang="en-US" sz="2400" dirty="0" err="1"/>
              <a:t>Mengubah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pengalaman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pembelajaran</a:t>
            </a:r>
            <a:endParaRPr lang="en-US" altLang="en-US" sz="2400" dirty="0"/>
          </a:p>
          <a:p>
            <a:pPr marL="0" indent="0" eaLnBrk="1" hangingPunct="1">
              <a:buNone/>
            </a:pPr>
            <a:endParaRPr lang="en-US" altLang="en-US" sz="2400" dirty="0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190171" y="990600"/>
            <a:ext cx="8153400" cy="431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2800" dirty="0" err="1" smtClean="0">
                <a:solidFill>
                  <a:srgbClr val="C00000"/>
                </a:solidFill>
              </a:rPr>
              <a:t>Domin</a:t>
            </a:r>
            <a:r>
              <a:rPr lang="en-US" altLang="en-US" sz="2800" dirty="0" smtClean="0">
                <a:solidFill>
                  <a:srgbClr val="C0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C00000"/>
                </a:solidFill>
              </a:rPr>
              <a:t>Teknologi</a:t>
            </a:r>
            <a:r>
              <a:rPr lang="en-US" altLang="en-US" sz="2800" dirty="0" smtClean="0">
                <a:solidFill>
                  <a:srgbClr val="C0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C00000"/>
                </a:solidFill>
              </a:rPr>
              <a:t>Pengajaran</a:t>
            </a:r>
            <a:endParaRPr lang="en-US" altLang="en-US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9825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908050"/>
            <a:ext cx="7078663" cy="431800"/>
          </a:xfrm>
        </p:spPr>
        <p:txBody>
          <a:bodyPr>
            <a:noAutofit/>
          </a:bodyPr>
          <a:lstStyle/>
          <a:p>
            <a:pPr algn="l" eaLnBrk="1" hangingPunct="1"/>
            <a:r>
              <a:rPr lang="en-US" altLang="en-US" sz="2800" b="1" dirty="0" err="1" smtClean="0">
                <a:solidFill>
                  <a:srgbClr val="800000"/>
                </a:solidFill>
              </a:rPr>
              <a:t>Konsep</a:t>
            </a:r>
            <a:r>
              <a:rPr lang="en-US" altLang="en-US" sz="2800" b="1" dirty="0" smtClean="0">
                <a:solidFill>
                  <a:srgbClr val="800000"/>
                </a:solidFill>
              </a:rPr>
              <a:t> TPACK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153400" cy="43815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en-US" altLang="en-US" sz="1400" b="1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§"/>
              <a:tabLst>
                <a:tab pos="363538" algn="l"/>
              </a:tabLst>
            </a:pPr>
            <a:r>
              <a:rPr lang="en-MY" sz="2800" dirty="0" smtClean="0"/>
              <a:t>TPACK </a:t>
            </a:r>
            <a:r>
              <a:rPr lang="en-MY" sz="2800" dirty="0" err="1"/>
              <a:t>merupakan</a:t>
            </a:r>
            <a:r>
              <a:rPr lang="en-MY" sz="2800" dirty="0"/>
              <a:t> </a:t>
            </a:r>
            <a:r>
              <a:rPr lang="en-MY" sz="2800" dirty="0" err="1"/>
              <a:t>singkatan</a:t>
            </a:r>
            <a:r>
              <a:rPr lang="en-MY" sz="2800" dirty="0"/>
              <a:t> </a:t>
            </a:r>
            <a:r>
              <a:rPr lang="en-MY" sz="2800" dirty="0" err="1"/>
              <a:t>dari</a:t>
            </a:r>
            <a:r>
              <a:rPr lang="en-MY" sz="2800" dirty="0"/>
              <a:t> Technological Pedagogical and Content </a:t>
            </a:r>
            <a:r>
              <a:rPr lang="en-MY" sz="2800" dirty="0" smtClean="0"/>
              <a:t>Knowledge. (</a:t>
            </a:r>
            <a:r>
              <a:rPr lang="en-MY" sz="2800" dirty="0" err="1" smtClean="0"/>
              <a:t>pengetahuan</a:t>
            </a:r>
            <a:r>
              <a:rPr lang="en-MY" sz="2800" dirty="0" smtClean="0"/>
              <a:t> </a:t>
            </a:r>
            <a:r>
              <a:rPr lang="en-MY" sz="2800" dirty="0" err="1"/>
              <a:t>teknologi</a:t>
            </a:r>
            <a:r>
              <a:rPr lang="en-MY" sz="2800" dirty="0"/>
              <a:t>, </a:t>
            </a:r>
            <a:r>
              <a:rPr lang="en-MY" sz="2800" dirty="0" err="1"/>
              <a:t>pedagogi</a:t>
            </a:r>
            <a:r>
              <a:rPr lang="en-MY" sz="2800" dirty="0"/>
              <a:t>, </a:t>
            </a:r>
            <a:r>
              <a:rPr lang="en-MY" sz="2800" dirty="0" err="1"/>
              <a:t>dan</a:t>
            </a:r>
            <a:r>
              <a:rPr lang="en-MY" sz="2800" dirty="0"/>
              <a:t> </a:t>
            </a:r>
            <a:r>
              <a:rPr lang="en-MY" sz="2800" dirty="0" err="1" smtClean="0"/>
              <a:t>isi</a:t>
            </a:r>
            <a:r>
              <a:rPr lang="en-MY" sz="2800" dirty="0" smtClean="0"/>
              <a:t> </a:t>
            </a:r>
            <a:r>
              <a:rPr lang="en-MY" sz="2800" dirty="0" err="1" smtClean="0"/>
              <a:t>kandungan</a:t>
            </a:r>
            <a:r>
              <a:rPr lang="en-MY" sz="2800" dirty="0" smtClean="0"/>
              <a:t>)</a:t>
            </a:r>
          </a:p>
          <a:p>
            <a:pPr marL="0" indent="0" eaLnBrk="1" hangingPunct="1">
              <a:lnSpc>
                <a:spcPct val="80000"/>
              </a:lnSpc>
              <a:buNone/>
              <a:tabLst>
                <a:tab pos="363538" algn="l"/>
              </a:tabLst>
            </a:pPr>
            <a:endParaRPr lang="en-MY" sz="2800" dirty="0" smtClean="0"/>
          </a:p>
          <a:p>
            <a:pPr marL="363538" indent="-363538" eaLnBrk="1" hangingPunct="1">
              <a:lnSpc>
                <a:spcPct val="80000"/>
              </a:lnSpc>
              <a:buFont typeface="Wingdings" panose="05000000000000000000" pitchFamily="2" charset="2"/>
              <a:buChar char="§"/>
              <a:tabLst>
                <a:tab pos="363538" algn="l"/>
              </a:tabLst>
            </a:pPr>
            <a:r>
              <a:rPr lang="en-MY" sz="2800" dirty="0" err="1" smtClean="0"/>
              <a:t>Konsep</a:t>
            </a:r>
            <a:r>
              <a:rPr lang="en-MY" sz="2800" dirty="0" smtClean="0"/>
              <a:t> </a:t>
            </a:r>
            <a:r>
              <a:rPr lang="en-MY" sz="2800" dirty="0" err="1"/>
              <a:t>ini</a:t>
            </a:r>
            <a:r>
              <a:rPr lang="en-MY" sz="2800" dirty="0"/>
              <a:t> </a:t>
            </a:r>
            <a:r>
              <a:rPr lang="en-MY" sz="2800" dirty="0" err="1"/>
              <a:t>dikembangkan</a:t>
            </a:r>
            <a:r>
              <a:rPr lang="en-MY" sz="2800" dirty="0"/>
              <a:t> </a:t>
            </a:r>
            <a:r>
              <a:rPr lang="en-MY" sz="2800" dirty="0" err="1"/>
              <a:t>berdasarkan</a:t>
            </a:r>
            <a:r>
              <a:rPr lang="en-MY" sz="2800" dirty="0"/>
              <a:t> </a:t>
            </a:r>
            <a:r>
              <a:rPr lang="en-MY" sz="2800" dirty="0" err="1"/>
              <a:t>konsep</a:t>
            </a:r>
            <a:r>
              <a:rPr lang="en-MY" sz="2800" dirty="0"/>
              <a:t> </a:t>
            </a:r>
            <a:r>
              <a:rPr lang="en-MY" sz="2800" dirty="0" err="1">
                <a:solidFill>
                  <a:srgbClr val="C00000"/>
                </a:solidFill>
              </a:rPr>
              <a:t>pengetahuan</a:t>
            </a:r>
            <a:r>
              <a:rPr lang="en-MY" sz="2800" dirty="0">
                <a:solidFill>
                  <a:srgbClr val="C00000"/>
                </a:solidFill>
              </a:rPr>
              <a:t> </a:t>
            </a:r>
            <a:r>
              <a:rPr lang="en-MY" sz="2800" dirty="0" err="1">
                <a:solidFill>
                  <a:srgbClr val="C00000"/>
                </a:solidFill>
              </a:rPr>
              <a:t>pedagogi</a:t>
            </a:r>
            <a:r>
              <a:rPr lang="en-MY" sz="2800" dirty="0">
                <a:solidFill>
                  <a:srgbClr val="C00000"/>
                </a:solidFill>
              </a:rPr>
              <a:t> </a:t>
            </a:r>
            <a:r>
              <a:rPr lang="en-MY" sz="2800" dirty="0" err="1"/>
              <a:t>dan</a:t>
            </a:r>
            <a:r>
              <a:rPr lang="en-MY" sz="2800" dirty="0"/>
              <a:t> </a:t>
            </a:r>
            <a:r>
              <a:rPr lang="en-MY" sz="2800" dirty="0" err="1" smtClean="0">
                <a:solidFill>
                  <a:srgbClr val="C00000"/>
                </a:solidFill>
              </a:rPr>
              <a:t>isi</a:t>
            </a:r>
            <a:r>
              <a:rPr lang="en-MY" sz="2800" dirty="0" smtClean="0">
                <a:solidFill>
                  <a:srgbClr val="C00000"/>
                </a:solidFill>
              </a:rPr>
              <a:t> </a:t>
            </a:r>
            <a:r>
              <a:rPr lang="en-MY" sz="2800" dirty="0" err="1" smtClean="0">
                <a:solidFill>
                  <a:srgbClr val="C00000"/>
                </a:solidFill>
              </a:rPr>
              <a:t>kandungan</a:t>
            </a:r>
            <a:r>
              <a:rPr lang="en-MY" sz="2800" dirty="0" smtClean="0"/>
              <a:t> </a:t>
            </a:r>
            <a:r>
              <a:rPr lang="en-MY" sz="2800" dirty="0"/>
              <a:t>yang </a:t>
            </a:r>
            <a:r>
              <a:rPr lang="en-MY" sz="2800" dirty="0" err="1"/>
              <a:t>dikembangkan</a:t>
            </a:r>
            <a:r>
              <a:rPr lang="en-MY" sz="2800" dirty="0"/>
              <a:t> </a:t>
            </a:r>
            <a:r>
              <a:rPr lang="en-MY" sz="2800" dirty="0" err="1"/>
              <a:t>oleh</a:t>
            </a:r>
            <a:r>
              <a:rPr lang="en-MY" sz="2800" dirty="0"/>
              <a:t> </a:t>
            </a:r>
            <a:r>
              <a:rPr lang="en-MY" sz="2800" dirty="0" smtClean="0"/>
              <a:t>Schulman (1986) </a:t>
            </a:r>
            <a:r>
              <a:rPr lang="en-MY" sz="2800" dirty="0"/>
              <a:t>yang </a:t>
            </a:r>
            <a:r>
              <a:rPr lang="en-MY" sz="2800" dirty="0" err="1"/>
              <a:t>menggabungkan</a:t>
            </a:r>
            <a:r>
              <a:rPr lang="en-MY" sz="2800" dirty="0"/>
              <a:t> </a:t>
            </a:r>
            <a:r>
              <a:rPr lang="en-MY" sz="2800" dirty="0" err="1"/>
              <a:t>kedua</a:t>
            </a:r>
            <a:r>
              <a:rPr lang="en-MY" sz="2800" dirty="0"/>
              <a:t> domain </a:t>
            </a:r>
            <a:r>
              <a:rPr lang="en-MY" sz="2800" dirty="0" err="1"/>
              <a:t>tersebut</a:t>
            </a:r>
            <a:r>
              <a:rPr lang="en-MY" sz="2800" dirty="0"/>
              <a:t> </a:t>
            </a:r>
            <a:r>
              <a:rPr lang="en-MY" sz="2800" dirty="0" err="1"/>
              <a:t>dalam</a:t>
            </a:r>
            <a:r>
              <a:rPr lang="en-MY" sz="2800" dirty="0"/>
              <a:t> </a:t>
            </a:r>
            <a:r>
              <a:rPr lang="en-MY" sz="2800" dirty="0" err="1"/>
              <a:t>pembelajaran</a:t>
            </a:r>
            <a:r>
              <a:rPr lang="en-MY" sz="2800" dirty="0"/>
              <a:t>. </a:t>
            </a:r>
            <a:endParaRPr lang="en-MY" sz="2800" dirty="0" smtClean="0"/>
          </a:p>
        </p:txBody>
      </p:sp>
    </p:spTree>
    <p:extLst>
      <p:ext uri="{BB962C8B-B14F-4D97-AF65-F5344CB8AC3E}">
        <p14:creationId xmlns:p14="http://schemas.microsoft.com/office/powerpoint/2010/main" val="978502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908050"/>
            <a:ext cx="7078663" cy="4318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sz="2800" b="1" dirty="0" err="1" smtClean="0">
                <a:solidFill>
                  <a:srgbClr val="800000"/>
                </a:solidFill>
              </a:rPr>
              <a:t>Konsep</a:t>
            </a:r>
            <a:r>
              <a:rPr lang="en-US" altLang="en-US" sz="2800" b="1" dirty="0" smtClean="0">
                <a:solidFill>
                  <a:srgbClr val="800000"/>
                </a:solidFill>
              </a:rPr>
              <a:t> TPACK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8153400" cy="43815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en-US" altLang="en-US" sz="1400" b="1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§"/>
              <a:tabLst>
                <a:tab pos="363538" algn="l"/>
              </a:tabLst>
            </a:pPr>
            <a:r>
              <a:rPr lang="en-MY" sz="2800" dirty="0" err="1"/>
              <a:t>Konsep</a:t>
            </a:r>
            <a:r>
              <a:rPr lang="en-MY" sz="2800" dirty="0"/>
              <a:t> TPACK </a:t>
            </a:r>
            <a:r>
              <a:rPr lang="en-MY" sz="2800" dirty="0" err="1"/>
              <a:t>dikembangkan</a:t>
            </a:r>
            <a:r>
              <a:rPr lang="en-MY" sz="2800" dirty="0"/>
              <a:t> </a:t>
            </a:r>
            <a:r>
              <a:rPr lang="en-MY" sz="2800" dirty="0" err="1"/>
              <a:t>oleh</a:t>
            </a:r>
            <a:r>
              <a:rPr lang="en-MY" sz="2800" dirty="0"/>
              <a:t> </a:t>
            </a:r>
            <a:r>
              <a:rPr lang="en-MY" sz="2800" dirty="0" err="1"/>
              <a:t>Punya</a:t>
            </a:r>
            <a:r>
              <a:rPr lang="en-MY" sz="2800" dirty="0"/>
              <a:t> Mishra </a:t>
            </a:r>
            <a:r>
              <a:rPr lang="en-MY" sz="2800" dirty="0" err="1"/>
              <a:t>dan</a:t>
            </a:r>
            <a:r>
              <a:rPr lang="en-MY" sz="2800" dirty="0"/>
              <a:t> Matthew J. Koehler </a:t>
            </a:r>
            <a:r>
              <a:rPr lang="en-MY" sz="2800" dirty="0" err="1"/>
              <a:t>kesan</a:t>
            </a:r>
            <a:r>
              <a:rPr lang="en-MY" sz="2800" dirty="0"/>
              <a:t> </a:t>
            </a:r>
            <a:r>
              <a:rPr lang="en-MY" sz="2800" dirty="0" err="1"/>
              <a:t>daripada</a:t>
            </a:r>
            <a:r>
              <a:rPr lang="en-MY" sz="2800" dirty="0"/>
              <a:t> </a:t>
            </a:r>
            <a:r>
              <a:rPr lang="en-MY" sz="2800" dirty="0" err="1"/>
              <a:t>perkembangan</a:t>
            </a:r>
            <a:r>
              <a:rPr lang="en-MY" sz="2800" dirty="0"/>
              <a:t> </a:t>
            </a:r>
            <a:r>
              <a:rPr lang="en-MY" sz="2800" dirty="0" err="1"/>
              <a:t>teknologi</a:t>
            </a:r>
            <a:r>
              <a:rPr lang="en-MY" sz="2800" dirty="0"/>
              <a:t> yang </a:t>
            </a:r>
            <a:r>
              <a:rPr lang="en-MY" sz="2800" dirty="0" err="1"/>
              <a:t>pesat</a:t>
            </a:r>
            <a:r>
              <a:rPr lang="en-MY" sz="2800" dirty="0"/>
              <a:t> </a:t>
            </a:r>
            <a:r>
              <a:rPr lang="en-MY" sz="2800" dirty="0" err="1"/>
              <a:t>dalam</a:t>
            </a:r>
            <a:r>
              <a:rPr lang="en-MY" sz="2800" dirty="0"/>
              <a:t> </a:t>
            </a:r>
            <a:r>
              <a:rPr lang="en-MY" sz="2800" dirty="0" err="1"/>
              <a:t>kehidupan</a:t>
            </a:r>
            <a:r>
              <a:rPr lang="en-MY" sz="2800" dirty="0"/>
              <a:t> </a:t>
            </a:r>
            <a:r>
              <a:rPr lang="en-MY" sz="2800" dirty="0" err="1" smtClean="0"/>
              <a:t>masyarakat</a:t>
            </a:r>
            <a:endParaRPr lang="en-MY" sz="2800" dirty="0" smtClean="0"/>
          </a:p>
          <a:p>
            <a:pPr marL="0" indent="0" eaLnBrk="1" hangingPunct="1">
              <a:lnSpc>
                <a:spcPct val="80000"/>
              </a:lnSpc>
              <a:buNone/>
              <a:tabLst>
                <a:tab pos="363538" algn="l"/>
              </a:tabLst>
            </a:pP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199353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908050"/>
            <a:ext cx="7078663" cy="4318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sz="2800" b="1" dirty="0" err="1" smtClean="0">
                <a:solidFill>
                  <a:srgbClr val="800000"/>
                </a:solidFill>
              </a:rPr>
              <a:t>Konsep</a:t>
            </a:r>
            <a:r>
              <a:rPr lang="en-US" altLang="en-US" sz="2800" b="1" dirty="0" smtClean="0">
                <a:solidFill>
                  <a:srgbClr val="800000"/>
                </a:solidFill>
              </a:rPr>
              <a:t> TPACK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8153400" cy="43815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§"/>
              <a:tabLst>
                <a:tab pos="363538" algn="l"/>
              </a:tabLst>
            </a:pPr>
            <a:r>
              <a:rPr lang="en-MY" sz="2800" dirty="0" smtClean="0"/>
              <a:t>Mishra </a:t>
            </a:r>
            <a:r>
              <a:rPr lang="en-MY" sz="2800" dirty="0"/>
              <a:t>&amp; </a:t>
            </a:r>
            <a:r>
              <a:rPr lang="en-MY" sz="2800" dirty="0" err="1"/>
              <a:t>Khoehler</a:t>
            </a:r>
            <a:r>
              <a:rPr lang="en-MY" sz="2800" dirty="0"/>
              <a:t> </a:t>
            </a:r>
            <a:r>
              <a:rPr lang="en-MY" sz="2800" dirty="0" err="1"/>
              <a:t>menjelaskan</a:t>
            </a:r>
            <a:r>
              <a:rPr lang="en-MY" sz="2800" dirty="0"/>
              <a:t> </a:t>
            </a:r>
            <a:r>
              <a:rPr lang="en-MY" sz="2800" dirty="0" err="1"/>
              <a:t>bahwa</a:t>
            </a:r>
            <a:r>
              <a:rPr lang="en-MY" sz="2800" dirty="0"/>
              <a:t> </a:t>
            </a:r>
            <a:r>
              <a:rPr lang="en-MY" sz="2800" dirty="0" err="1"/>
              <a:t>pengajaran</a:t>
            </a:r>
            <a:r>
              <a:rPr lang="en-MY" sz="2800" dirty="0"/>
              <a:t> yang </a:t>
            </a:r>
            <a:r>
              <a:rPr lang="en-MY" sz="2800" dirty="0" err="1" smtClean="0"/>
              <a:t>berkualiti</a:t>
            </a:r>
            <a:r>
              <a:rPr lang="en-MY" sz="2800" dirty="0" smtClean="0"/>
              <a:t> </a:t>
            </a:r>
            <a:r>
              <a:rPr lang="en-MY" sz="2800" dirty="0" err="1" smtClean="0"/>
              <a:t>memerlukakan</a:t>
            </a:r>
            <a:r>
              <a:rPr lang="en-MY" sz="2800" dirty="0"/>
              <a:t> </a:t>
            </a:r>
            <a:r>
              <a:rPr lang="en-MY" sz="2800" dirty="0" err="1" smtClean="0"/>
              <a:t>pemahaman</a:t>
            </a:r>
            <a:r>
              <a:rPr lang="en-MY" sz="2800" dirty="0" smtClean="0"/>
              <a:t> </a:t>
            </a:r>
            <a:r>
              <a:rPr lang="en-MY" sz="2800" dirty="0"/>
              <a:t>yang </a:t>
            </a:r>
            <a:r>
              <a:rPr lang="en-MY" sz="2800" dirty="0" err="1"/>
              <a:t>kompleks</a:t>
            </a:r>
            <a:r>
              <a:rPr lang="en-MY" sz="2800" dirty="0"/>
              <a:t> yang </a:t>
            </a:r>
            <a:r>
              <a:rPr lang="en-MY" sz="2800" dirty="0" err="1"/>
              <a:t>saling</a:t>
            </a:r>
            <a:r>
              <a:rPr lang="en-MY" sz="2800" dirty="0"/>
              <a:t> </a:t>
            </a:r>
            <a:r>
              <a:rPr lang="en-MY" sz="2800" dirty="0" err="1"/>
              <a:t>berhubungan</a:t>
            </a:r>
            <a:r>
              <a:rPr lang="en-MY" sz="2800" dirty="0"/>
              <a:t> </a:t>
            </a:r>
            <a:r>
              <a:rPr lang="en-MY" sz="2800" dirty="0" err="1"/>
              <a:t>diantara</a:t>
            </a:r>
            <a:r>
              <a:rPr lang="en-MY" sz="2800" dirty="0"/>
              <a:t> </a:t>
            </a:r>
            <a:r>
              <a:rPr lang="en-MY" sz="2800" dirty="0" err="1"/>
              <a:t>tiga</a:t>
            </a:r>
            <a:r>
              <a:rPr lang="en-MY" sz="2800" dirty="0"/>
              <a:t> </a:t>
            </a:r>
            <a:r>
              <a:rPr lang="en-MY" sz="2800" dirty="0" err="1"/>
              <a:t>sumber</a:t>
            </a:r>
            <a:r>
              <a:rPr lang="en-MY" sz="2800" dirty="0"/>
              <a:t> </a:t>
            </a:r>
            <a:r>
              <a:rPr lang="en-MY" sz="2800" dirty="0" err="1"/>
              <a:t>utama</a:t>
            </a:r>
            <a:r>
              <a:rPr lang="en-MY" sz="2800" dirty="0"/>
              <a:t> </a:t>
            </a:r>
            <a:r>
              <a:rPr lang="en-MY" sz="2800" dirty="0" err="1"/>
              <a:t>pengetahuan</a:t>
            </a:r>
            <a:r>
              <a:rPr lang="en-MY" sz="2800" dirty="0"/>
              <a:t>: </a:t>
            </a:r>
            <a:r>
              <a:rPr lang="en-MY" sz="2800" dirty="0" err="1"/>
              <a:t>teknologi</a:t>
            </a:r>
            <a:r>
              <a:rPr lang="en-MY" sz="2800" dirty="0"/>
              <a:t>, </a:t>
            </a:r>
            <a:r>
              <a:rPr lang="en-MY" sz="2800" dirty="0" err="1"/>
              <a:t>pedagogi</a:t>
            </a:r>
            <a:r>
              <a:rPr lang="en-MY" sz="2800" dirty="0"/>
              <a:t>, </a:t>
            </a:r>
            <a:r>
              <a:rPr lang="en-MY" sz="2800" dirty="0" err="1"/>
              <a:t>dan</a:t>
            </a:r>
            <a:r>
              <a:rPr lang="en-MY" sz="2800" dirty="0"/>
              <a:t> </a:t>
            </a:r>
            <a:r>
              <a:rPr lang="en-MY" sz="2800" dirty="0" err="1" smtClean="0"/>
              <a:t>isi</a:t>
            </a:r>
            <a:r>
              <a:rPr lang="en-MY" sz="2800" dirty="0" smtClean="0"/>
              <a:t> </a:t>
            </a:r>
            <a:r>
              <a:rPr lang="en-MY" sz="2800" dirty="0" err="1" smtClean="0"/>
              <a:t>kandungan</a:t>
            </a:r>
            <a:r>
              <a:rPr lang="en-MY" sz="2800" dirty="0" smtClean="0"/>
              <a:t>, </a:t>
            </a:r>
            <a:r>
              <a:rPr lang="en-MY" sz="2800" dirty="0" err="1"/>
              <a:t>dan</a:t>
            </a:r>
            <a:r>
              <a:rPr lang="en-MY" sz="2800" dirty="0"/>
              <a:t> </a:t>
            </a:r>
            <a:r>
              <a:rPr lang="en-MY" sz="2800" dirty="0" err="1"/>
              <a:t>bagaimana</a:t>
            </a:r>
            <a:r>
              <a:rPr lang="en-MY" sz="2800" dirty="0"/>
              <a:t> </a:t>
            </a:r>
            <a:r>
              <a:rPr lang="en-MY" sz="2800" dirty="0" err="1"/>
              <a:t>ketiga</a:t>
            </a:r>
            <a:r>
              <a:rPr lang="en-MY" sz="2800" dirty="0"/>
              <a:t> </a:t>
            </a:r>
            <a:r>
              <a:rPr lang="en-MY" sz="2800" dirty="0" err="1"/>
              <a:t>sumber</a:t>
            </a:r>
            <a:r>
              <a:rPr lang="en-MY" sz="2800" dirty="0"/>
              <a:t> </a:t>
            </a:r>
            <a:r>
              <a:rPr lang="en-MY" sz="2800" dirty="0" err="1" smtClean="0"/>
              <a:t>itu</a:t>
            </a:r>
            <a:r>
              <a:rPr lang="en-MY" sz="2800" dirty="0" smtClean="0"/>
              <a:t> </a:t>
            </a:r>
            <a:r>
              <a:rPr lang="en-MY" sz="2800" dirty="0" err="1" smtClean="0"/>
              <a:t>diterapkan</a:t>
            </a:r>
            <a:r>
              <a:rPr lang="en-MY" sz="2800" dirty="0" smtClean="0"/>
              <a:t> </a:t>
            </a:r>
            <a:r>
              <a:rPr lang="en-MY" sz="2800" dirty="0" err="1"/>
              <a:t>sesuai</a:t>
            </a:r>
            <a:r>
              <a:rPr lang="en-MY" sz="2800" dirty="0"/>
              <a:t> </a:t>
            </a:r>
            <a:r>
              <a:rPr lang="en-MY" sz="2800" dirty="0" err="1"/>
              <a:t>dengan</a:t>
            </a:r>
            <a:r>
              <a:rPr lang="en-MY" sz="2800" dirty="0"/>
              <a:t> </a:t>
            </a:r>
            <a:r>
              <a:rPr lang="en-MY" sz="2800" dirty="0" err="1"/>
              <a:t>konteksnya</a:t>
            </a:r>
            <a:r>
              <a:rPr lang="en-MY" sz="2800" dirty="0"/>
              <a:t>. (Koehler &amp; Mishra, 2008, 2009; Mishra &amp; Koehler, 2006). </a:t>
            </a:r>
            <a:endParaRPr lang="en-MY" sz="28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§"/>
              <a:tabLst>
                <a:tab pos="363538" algn="l"/>
              </a:tabLst>
            </a:pPr>
            <a:r>
              <a:rPr lang="en-MY" sz="2800" dirty="0" err="1" smtClean="0"/>
              <a:t>Hubungan-hubungan</a:t>
            </a:r>
            <a:r>
              <a:rPr lang="en-MY" sz="2800" dirty="0" smtClean="0"/>
              <a:t> </a:t>
            </a:r>
            <a:r>
              <a:rPr lang="en-MY" sz="2800" dirty="0" err="1"/>
              <a:t>tersebut</a:t>
            </a:r>
            <a:r>
              <a:rPr lang="en-MY" sz="2800" dirty="0"/>
              <a:t> </a:t>
            </a:r>
            <a:r>
              <a:rPr lang="en-MY" sz="2800" dirty="0" err="1"/>
              <a:t>dapat</a:t>
            </a:r>
            <a:r>
              <a:rPr lang="en-MY" sz="2800" dirty="0"/>
              <a:t> </a:t>
            </a:r>
            <a:r>
              <a:rPr lang="en-MY" sz="2800" dirty="0" err="1"/>
              <a:t>tergambarkan</a:t>
            </a:r>
            <a:r>
              <a:rPr lang="en-MY" sz="2800" dirty="0"/>
              <a:t> </a:t>
            </a:r>
            <a:r>
              <a:rPr lang="en-MY" sz="2800" dirty="0" err="1"/>
              <a:t>pada</a:t>
            </a:r>
            <a:r>
              <a:rPr lang="en-MY" sz="2800" dirty="0"/>
              <a:t> </a:t>
            </a:r>
            <a:r>
              <a:rPr lang="en-MY" sz="2800" dirty="0" err="1"/>
              <a:t>gambar</a:t>
            </a:r>
            <a:r>
              <a:rPr lang="en-MY" sz="2800" dirty="0"/>
              <a:t> di </a:t>
            </a:r>
            <a:r>
              <a:rPr lang="en-MY" sz="2800" dirty="0" err="1"/>
              <a:t>bawah</a:t>
            </a:r>
            <a:r>
              <a:rPr lang="en-MY" sz="2800" dirty="0"/>
              <a:t> </a:t>
            </a:r>
            <a:r>
              <a:rPr lang="en-MY" sz="2800" dirty="0" err="1"/>
              <a:t>ini</a:t>
            </a:r>
            <a:r>
              <a:rPr lang="en-MY" sz="2800" dirty="0"/>
              <a:t>: </a:t>
            </a:r>
            <a:endParaRPr lang="en-US" alt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683587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908050"/>
            <a:ext cx="7078663" cy="4318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sz="2800" b="1" dirty="0" err="1" smtClean="0">
                <a:solidFill>
                  <a:srgbClr val="800000"/>
                </a:solidFill>
              </a:rPr>
              <a:t>Konsep</a:t>
            </a:r>
            <a:r>
              <a:rPr lang="en-US" altLang="en-US" sz="2800" b="1" dirty="0" smtClean="0">
                <a:solidFill>
                  <a:srgbClr val="800000"/>
                </a:solidFill>
              </a:rPr>
              <a:t> TPACK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7045" y="1339850"/>
            <a:ext cx="5658171" cy="4935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354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563594"/>
            <a:ext cx="7272338" cy="4381500"/>
          </a:xfrm>
        </p:spPr>
        <p:txBody>
          <a:bodyPr/>
          <a:lstStyle/>
          <a:p>
            <a:pPr marL="660400" indent="-660400" eaLnBrk="1" hangingPunct="1">
              <a:buFontTx/>
              <a:buNone/>
            </a:pPr>
            <a:r>
              <a:rPr lang="en-US" altLang="en-US" sz="2400" dirty="0" err="1" smtClean="0"/>
              <a:t>Teknologi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daripada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perkataan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latin</a:t>
            </a:r>
            <a:r>
              <a:rPr lang="en-US" altLang="en-US" sz="2400" dirty="0" smtClean="0"/>
              <a:t>;</a:t>
            </a:r>
          </a:p>
          <a:p>
            <a:pPr marL="660400" indent="-660400" eaLnBrk="1" hangingPunct="1">
              <a:buFontTx/>
              <a:buNone/>
            </a:pPr>
            <a:endParaRPr lang="en-US" altLang="en-US" sz="2400" dirty="0" smtClean="0"/>
          </a:p>
          <a:p>
            <a:pPr marL="660400" indent="-660400" eaLnBrk="1" hangingPunct="1">
              <a:buFontTx/>
              <a:buNone/>
            </a:pPr>
            <a:r>
              <a:rPr lang="en-US" altLang="en-US" sz="2400" dirty="0" smtClean="0"/>
              <a:t>“</a:t>
            </a:r>
            <a:r>
              <a:rPr lang="en-US" altLang="en-US" sz="2400" dirty="0" err="1" smtClean="0"/>
              <a:t>Teknos</a:t>
            </a:r>
            <a:r>
              <a:rPr lang="en-US" altLang="en-US" sz="2400" dirty="0" smtClean="0"/>
              <a:t>” – </a:t>
            </a:r>
            <a:r>
              <a:rPr lang="en-US" altLang="en-US" sz="2400" dirty="0" err="1" smtClean="0"/>
              <a:t>Teknik</a:t>
            </a:r>
            <a:r>
              <a:rPr lang="en-US" altLang="en-US" sz="2400" dirty="0" smtClean="0"/>
              <a:t>/</a:t>
            </a:r>
            <a:r>
              <a:rPr lang="en-US" altLang="en-US" sz="2400" dirty="0" err="1" smtClean="0"/>
              <a:t>cara</a:t>
            </a:r>
            <a:r>
              <a:rPr lang="en-US" altLang="en-US" sz="2400" dirty="0" smtClean="0"/>
              <a:t>/</a:t>
            </a:r>
            <a:r>
              <a:rPr lang="en-US" altLang="en-US" sz="2400" dirty="0" err="1" smtClean="0"/>
              <a:t>kaedah</a:t>
            </a:r>
            <a:endParaRPr lang="en-US" altLang="en-US" sz="2400" dirty="0" smtClean="0"/>
          </a:p>
          <a:p>
            <a:pPr marL="660400" indent="-660400" eaLnBrk="1" hangingPunct="1">
              <a:buFontTx/>
              <a:buNone/>
            </a:pPr>
            <a:r>
              <a:rPr lang="en-US" altLang="en-US" sz="2400" dirty="0" smtClean="0"/>
              <a:t>“Logos” _ </a:t>
            </a:r>
            <a:r>
              <a:rPr lang="en-US" altLang="en-US" sz="2400" dirty="0" err="1" smtClean="0"/>
              <a:t>Kaji</a:t>
            </a:r>
            <a:r>
              <a:rPr lang="en-US" altLang="en-US" sz="2400" dirty="0" smtClean="0"/>
              <a:t>/</a:t>
            </a:r>
            <a:r>
              <a:rPr lang="en-US" altLang="en-US" sz="2400" dirty="0" err="1" smtClean="0"/>
              <a:t>belajar</a:t>
            </a:r>
            <a:r>
              <a:rPr lang="en-US" altLang="en-US" sz="2400" dirty="0" smtClean="0"/>
              <a:t>/ ‘Study’</a:t>
            </a:r>
          </a:p>
          <a:p>
            <a:pPr marL="660400" indent="-660400" eaLnBrk="1" hangingPunct="1">
              <a:buFontTx/>
              <a:buNone/>
            </a:pPr>
            <a:endParaRPr lang="en-US" altLang="en-US" sz="2400" dirty="0" smtClean="0"/>
          </a:p>
          <a:p>
            <a:pPr marL="660400" indent="-660400" eaLnBrk="1" hangingPunct="1"/>
            <a:r>
              <a:rPr lang="en-US" altLang="en-US" sz="2400" dirty="0" smtClean="0"/>
              <a:t>‘</a:t>
            </a:r>
            <a:r>
              <a:rPr lang="en-US" altLang="en-US" sz="2400" dirty="0" err="1" smtClean="0"/>
              <a:t>Mengkaji</a:t>
            </a:r>
            <a:r>
              <a:rPr lang="en-US" altLang="en-US" sz="2400" dirty="0" smtClean="0"/>
              <a:t>/</a:t>
            </a:r>
            <a:r>
              <a:rPr lang="en-US" altLang="en-US" sz="2400" dirty="0" err="1" smtClean="0"/>
              <a:t>Mempelajari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teknik</a:t>
            </a:r>
            <a:r>
              <a:rPr lang="en-US" altLang="en-US" sz="2400" dirty="0" smtClean="0"/>
              <a:t>/ </a:t>
            </a:r>
            <a:r>
              <a:rPr lang="en-US" altLang="en-US" sz="2400" dirty="0" err="1" smtClean="0"/>
              <a:t>cara</a:t>
            </a:r>
            <a:r>
              <a:rPr lang="en-US" altLang="en-US" sz="2400" dirty="0" smtClean="0"/>
              <a:t>’</a:t>
            </a:r>
          </a:p>
          <a:p>
            <a:pPr marL="660400" indent="-660400" eaLnBrk="1" hangingPunct="1">
              <a:buFontTx/>
              <a:buNone/>
            </a:pPr>
            <a:r>
              <a:rPr lang="en-US" altLang="en-US" sz="2400" dirty="0" smtClean="0"/>
              <a:t>	</a:t>
            </a:r>
            <a:r>
              <a:rPr lang="en-US" altLang="en-US" sz="2400" dirty="0" err="1" smtClean="0"/>
              <a:t>atau</a:t>
            </a:r>
            <a:r>
              <a:rPr lang="en-US" altLang="en-US" sz="2400" dirty="0" smtClean="0"/>
              <a:t>  </a:t>
            </a:r>
          </a:p>
          <a:p>
            <a:pPr marL="660400" indent="-660400" eaLnBrk="1" hangingPunct="1"/>
            <a:r>
              <a:rPr lang="en-US" altLang="en-US" sz="2400" dirty="0" err="1" smtClean="0"/>
              <a:t>Teknologi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bermaksud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kaedah</a:t>
            </a:r>
            <a:r>
              <a:rPr lang="en-US" altLang="en-US" sz="2400" dirty="0" smtClean="0"/>
              <a:t>, </a:t>
            </a:r>
            <a:r>
              <a:rPr lang="en-US" altLang="en-US" sz="2400" dirty="0" err="1" smtClean="0"/>
              <a:t>cara</a:t>
            </a:r>
            <a:r>
              <a:rPr lang="en-US" altLang="en-US" sz="2400" dirty="0" smtClean="0"/>
              <a:t>, idea </a:t>
            </a:r>
            <a:r>
              <a:rPr lang="en-US" altLang="en-US" sz="2400" dirty="0" err="1" smtClean="0"/>
              <a:t>untuk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menghasilkan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sesuatu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dengan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mudah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berkesan</a:t>
            </a:r>
            <a:r>
              <a:rPr lang="en-US" altLang="en-US" dirty="0" smtClean="0">
                <a:solidFill>
                  <a:srgbClr val="FFFF00"/>
                </a:solidFill>
              </a:rPr>
              <a:t>.</a:t>
            </a:r>
          </a:p>
          <a:p>
            <a:pPr marL="660400" indent="-660400" eaLnBrk="1" hangingPunct="1">
              <a:buFontTx/>
              <a:buNone/>
            </a:pPr>
            <a:endParaRPr lang="en-US" altLang="en-US" sz="2800" dirty="0" smtClean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143000" y="1019629"/>
            <a:ext cx="7078663" cy="4318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 fontScale="90000" lnSpcReduction="200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4000" b="1" kern="1200" dirty="0">
                <a:solidFill>
                  <a:schemeClr val="tx2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Century Gothic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Century Gothic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Century Gothic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Century Gothic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eaLnBrk="1" hangingPunct="1"/>
            <a:r>
              <a:rPr lang="en-MY" altLang="en-US" sz="2800" dirty="0" err="1" smtClean="0">
                <a:solidFill>
                  <a:srgbClr val="800000"/>
                </a:solidFill>
              </a:rPr>
              <a:t>Konsep</a:t>
            </a:r>
            <a:r>
              <a:rPr lang="en-MY" altLang="en-US" sz="2800" dirty="0" smtClean="0">
                <a:solidFill>
                  <a:srgbClr val="800000"/>
                </a:solidFill>
              </a:rPr>
              <a:t> </a:t>
            </a:r>
            <a:r>
              <a:rPr lang="en-MY" altLang="en-US" sz="2800" dirty="0" err="1" smtClean="0">
                <a:solidFill>
                  <a:srgbClr val="800000"/>
                </a:solidFill>
              </a:rPr>
              <a:t>Teknologi</a:t>
            </a:r>
            <a:endParaRPr lang="en-MY" altLang="en-US" sz="2800" dirty="0" smtClean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219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039906" y="943535"/>
            <a:ext cx="7078663" cy="4318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sz="2800" b="1" dirty="0" err="1" smtClean="0">
                <a:solidFill>
                  <a:srgbClr val="800000"/>
                </a:solidFill>
              </a:rPr>
              <a:t>Konsep</a:t>
            </a:r>
            <a:r>
              <a:rPr lang="en-US" altLang="en-US" sz="2800" b="1" dirty="0" smtClean="0">
                <a:solidFill>
                  <a:srgbClr val="800000"/>
                </a:solidFill>
              </a:rPr>
              <a:t> TPACK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03620" y="1339850"/>
            <a:ext cx="80772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2400" dirty="0" err="1">
                <a:latin typeface="Century Gothic" panose="020B0502020202020204" pitchFamily="34" charset="0"/>
              </a:rPr>
              <a:t>Secara</a:t>
            </a:r>
            <a:r>
              <a:rPr lang="en-MY" sz="2400" dirty="0">
                <a:latin typeface="Century Gothic" panose="020B0502020202020204" pitchFamily="34" charset="0"/>
              </a:rPr>
              <a:t> </a:t>
            </a:r>
            <a:r>
              <a:rPr lang="en-MY" sz="2400" dirty="0" err="1">
                <a:latin typeface="Century Gothic" panose="020B0502020202020204" pitchFamily="34" charset="0"/>
              </a:rPr>
              <a:t>umum</a:t>
            </a:r>
            <a:r>
              <a:rPr lang="en-MY" sz="2400" dirty="0">
                <a:latin typeface="Century Gothic" panose="020B0502020202020204" pitchFamily="34" charset="0"/>
              </a:rPr>
              <a:t> </a:t>
            </a:r>
            <a:r>
              <a:rPr lang="en-MY" sz="2400" dirty="0" err="1">
                <a:latin typeface="Century Gothic" panose="020B0502020202020204" pitchFamily="34" charset="0"/>
              </a:rPr>
              <a:t>kerangka</a:t>
            </a:r>
            <a:r>
              <a:rPr lang="en-MY" sz="2400" dirty="0">
                <a:latin typeface="Century Gothic" panose="020B0502020202020204" pitchFamily="34" charset="0"/>
              </a:rPr>
              <a:t> TPACK </a:t>
            </a:r>
            <a:r>
              <a:rPr lang="en-MY" sz="2400" dirty="0" err="1" smtClean="0">
                <a:latin typeface="Century Gothic" panose="020B0502020202020204" pitchFamily="34" charset="0"/>
              </a:rPr>
              <a:t>adalah</a:t>
            </a:r>
            <a:r>
              <a:rPr lang="en-MY" sz="2400" dirty="0" smtClean="0">
                <a:latin typeface="Century Gothic" panose="020B0502020202020204" pitchFamily="34" charset="0"/>
              </a:rPr>
              <a:t> </a:t>
            </a:r>
            <a:r>
              <a:rPr lang="en-MY" sz="2400" dirty="0" err="1">
                <a:latin typeface="Century Gothic" panose="020B0502020202020204" pitchFamily="34" charset="0"/>
              </a:rPr>
              <a:t>terdiri</a:t>
            </a:r>
            <a:r>
              <a:rPr lang="en-MY" sz="2400" dirty="0">
                <a:latin typeface="Century Gothic" panose="020B0502020202020204" pitchFamily="34" charset="0"/>
              </a:rPr>
              <a:t> </a:t>
            </a:r>
            <a:r>
              <a:rPr lang="en-MY" sz="2400" dirty="0" err="1">
                <a:latin typeface="Century Gothic" panose="020B0502020202020204" pitchFamily="34" charset="0"/>
              </a:rPr>
              <a:t>daripada</a:t>
            </a:r>
            <a:r>
              <a:rPr lang="en-MY" sz="2400" dirty="0">
                <a:latin typeface="Century Gothic" panose="020B0502020202020204" pitchFamily="34" charset="0"/>
              </a:rPr>
              <a:t> 7 </a:t>
            </a:r>
            <a:r>
              <a:rPr lang="en-MY" sz="2400" dirty="0" err="1">
                <a:latin typeface="Century Gothic" panose="020B0502020202020204" pitchFamily="34" charset="0"/>
              </a:rPr>
              <a:t>komponen</a:t>
            </a:r>
            <a:r>
              <a:rPr lang="en-MY" sz="2400" dirty="0">
                <a:latin typeface="Century Gothic" panose="020B0502020202020204" pitchFamily="34" charset="0"/>
              </a:rPr>
              <a:t> </a:t>
            </a:r>
            <a:r>
              <a:rPr lang="en-MY" sz="2400" dirty="0" err="1">
                <a:latin typeface="Century Gothic" panose="020B0502020202020204" pitchFamily="34" charset="0"/>
              </a:rPr>
              <a:t>iaitu</a:t>
            </a:r>
            <a:r>
              <a:rPr lang="en-MY" sz="2400" dirty="0">
                <a:latin typeface="Century Gothic" panose="020B0502020202020204" pitchFamily="34" charset="0"/>
              </a:rPr>
              <a:t>;</a:t>
            </a:r>
          </a:p>
          <a:p>
            <a:pPr marL="901700" indent="-901700"/>
            <a:r>
              <a:rPr lang="en-MY" sz="2400" b="1" dirty="0">
                <a:latin typeface="Century Gothic" panose="020B0502020202020204" pitchFamily="34" charset="0"/>
              </a:rPr>
              <a:t>CK</a:t>
            </a:r>
            <a:r>
              <a:rPr lang="en-MY" sz="2400" dirty="0">
                <a:latin typeface="Century Gothic" panose="020B0502020202020204" pitchFamily="34" charset="0"/>
              </a:rPr>
              <a:t> - </a:t>
            </a:r>
            <a:r>
              <a:rPr lang="en-MY" sz="2400" dirty="0" smtClean="0">
                <a:latin typeface="Century Gothic" panose="020B0502020202020204" pitchFamily="34" charset="0"/>
              </a:rPr>
              <a:t>  Content </a:t>
            </a:r>
            <a:r>
              <a:rPr lang="en-MY" sz="2400" dirty="0">
                <a:latin typeface="Century Gothic" panose="020B0502020202020204" pitchFamily="34" charset="0"/>
              </a:rPr>
              <a:t>Knowledge (</a:t>
            </a:r>
            <a:r>
              <a:rPr lang="en-MY" sz="2400" dirty="0" err="1" smtClean="0">
                <a:latin typeface="Century Gothic" panose="020B0502020202020204" pitchFamily="34" charset="0"/>
              </a:rPr>
              <a:t>Pengetahuan</a:t>
            </a:r>
            <a:r>
              <a:rPr lang="en-MY" sz="2400" dirty="0" smtClean="0">
                <a:latin typeface="Century Gothic" panose="020B0502020202020204" pitchFamily="34" charset="0"/>
              </a:rPr>
              <a:t> </a:t>
            </a:r>
            <a:r>
              <a:rPr lang="en-MY" sz="2400" dirty="0" err="1" smtClean="0">
                <a:latin typeface="Century Gothic" panose="020B0502020202020204" pitchFamily="34" charset="0"/>
              </a:rPr>
              <a:t>Kandungan</a:t>
            </a:r>
            <a:r>
              <a:rPr lang="en-MY" sz="2400" dirty="0" smtClean="0">
                <a:latin typeface="Century Gothic" panose="020B0502020202020204" pitchFamily="34" charset="0"/>
              </a:rPr>
              <a:t>)</a:t>
            </a:r>
            <a:endParaRPr lang="en-MY" sz="2400" dirty="0">
              <a:latin typeface="Century Gothic" panose="020B0502020202020204" pitchFamily="34" charset="0"/>
            </a:endParaRPr>
          </a:p>
          <a:p>
            <a:pPr marL="901700" indent="-901700"/>
            <a:r>
              <a:rPr lang="en-MY" sz="2400" b="1" dirty="0">
                <a:latin typeface="Century Gothic" panose="020B0502020202020204" pitchFamily="34" charset="0"/>
              </a:rPr>
              <a:t>PK</a:t>
            </a:r>
            <a:r>
              <a:rPr lang="en-MY" sz="2400" dirty="0">
                <a:latin typeface="Century Gothic" panose="020B0502020202020204" pitchFamily="34" charset="0"/>
              </a:rPr>
              <a:t> - </a:t>
            </a:r>
            <a:r>
              <a:rPr lang="en-MY" sz="2400" dirty="0" smtClean="0">
                <a:latin typeface="Century Gothic" panose="020B0502020202020204" pitchFamily="34" charset="0"/>
              </a:rPr>
              <a:t>   Pedagogical Knowledge (</a:t>
            </a:r>
            <a:r>
              <a:rPr lang="en-MY" sz="2400" dirty="0" err="1" smtClean="0">
                <a:latin typeface="Century Gothic" panose="020B0502020202020204" pitchFamily="34" charset="0"/>
              </a:rPr>
              <a:t>Pengetahuan</a:t>
            </a:r>
            <a:r>
              <a:rPr lang="en-MY" sz="2400" dirty="0" smtClean="0">
                <a:latin typeface="Century Gothic" panose="020B0502020202020204" pitchFamily="34" charset="0"/>
              </a:rPr>
              <a:t> </a:t>
            </a:r>
            <a:r>
              <a:rPr lang="en-MY" sz="2400" dirty="0" err="1" smtClean="0">
                <a:latin typeface="Century Gothic" panose="020B0502020202020204" pitchFamily="34" charset="0"/>
              </a:rPr>
              <a:t>Pedagogi</a:t>
            </a:r>
            <a:r>
              <a:rPr lang="en-MY" sz="2400" dirty="0" smtClean="0">
                <a:latin typeface="Century Gothic" panose="020B0502020202020204" pitchFamily="34" charset="0"/>
              </a:rPr>
              <a:t>)</a:t>
            </a:r>
            <a:endParaRPr lang="en-MY" sz="2400" dirty="0">
              <a:latin typeface="Century Gothic" panose="020B0502020202020204" pitchFamily="34" charset="0"/>
            </a:endParaRPr>
          </a:p>
          <a:p>
            <a:pPr marL="806450" indent="-806450"/>
            <a:r>
              <a:rPr lang="en-MY" sz="2400" b="1" dirty="0">
                <a:latin typeface="Century Gothic" panose="020B0502020202020204" pitchFamily="34" charset="0"/>
              </a:rPr>
              <a:t>TK </a:t>
            </a:r>
            <a:r>
              <a:rPr lang="en-MY" sz="2400" dirty="0">
                <a:latin typeface="Century Gothic" panose="020B0502020202020204" pitchFamily="34" charset="0"/>
              </a:rPr>
              <a:t>- </a:t>
            </a:r>
            <a:r>
              <a:rPr lang="en-MY" sz="2400" dirty="0" smtClean="0">
                <a:latin typeface="Century Gothic" panose="020B0502020202020204" pitchFamily="34" charset="0"/>
              </a:rPr>
              <a:t>   Technological </a:t>
            </a:r>
            <a:r>
              <a:rPr lang="en-MY" sz="2400" dirty="0">
                <a:latin typeface="Century Gothic" panose="020B0502020202020204" pitchFamily="34" charset="0"/>
              </a:rPr>
              <a:t>Knowledge </a:t>
            </a:r>
            <a:r>
              <a:rPr lang="en-MY" sz="2400" dirty="0" smtClean="0">
                <a:latin typeface="Century Gothic" panose="020B0502020202020204" pitchFamily="34" charset="0"/>
              </a:rPr>
              <a:t>(</a:t>
            </a:r>
            <a:r>
              <a:rPr lang="en-MY" sz="2400" dirty="0" err="1" smtClean="0">
                <a:latin typeface="Century Gothic" panose="020B0502020202020204" pitchFamily="34" charset="0"/>
              </a:rPr>
              <a:t>Pengetahuan</a:t>
            </a:r>
            <a:r>
              <a:rPr lang="en-MY" sz="2400" dirty="0" smtClean="0">
                <a:latin typeface="Century Gothic" panose="020B0502020202020204" pitchFamily="34" charset="0"/>
              </a:rPr>
              <a:t>  </a:t>
            </a:r>
            <a:r>
              <a:rPr lang="en-MY" sz="2400" dirty="0" err="1" smtClean="0">
                <a:latin typeface="Century Gothic" panose="020B0502020202020204" pitchFamily="34" charset="0"/>
              </a:rPr>
              <a:t>Teknologi</a:t>
            </a:r>
            <a:r>
              <a:rPr lang="en-MY" sz="2400" dirty="0" smtClean="0">
                <a:latin typeface="Century Gothic" panose="020B0502020202020204" pitchFamily="34" charset="0"/>
              </a:rPr>
              <a:t>)</a:t>
            </a:r>
            <a:endParaRPr lang="en-MY" sz="2400" dirty="0">
              <a:latin typeface="Century Gothic" panose="020B0502020202020204" pitchFamily="34" charset="0"/>
            </a:endParaRPr>
          </a:p>
          <a:p>
            <a:pPr marL="901700" indent="-901700"/>
            <a:r>
              <a:rPr lang="en-MY" sz="2400" b="1" dirty="0">
                <a:latin typeface="Century Gothic" panose="020B0502020202020204" pitchFamily="34" charset="0"/>
              </a:rPr>
              <a:t>PCK</a:t>
            </a:r>
            <a:r>
              <a:rPr lang="en-MY" sz="2400" dirty="0">
                <a:latin typeface="Century Gothic" panose="020B0502020202020204" pitchFamily="34" charset="0"/>
              </a:rPr>
              <a:t> - Pedagogical Content Knowledge </a:t>
            </a:r>
            <a:r>
              <a:rPr lang="en-MY" sz="2400" dirty="0" smtClean="0">
                <a:latin typeface="Century Gothic" panose="020B0502020202020204" pitchFamily="34" charset="0"/>
              </a:rPr>
              <a:t>    (</a:t>
            </a:r>
            <a:r>
              <a:rPr lang="en-MY" sz="2400" dirty="0" err="1" smtClean="0">
                <a:latin typeface="Century Gothic" panose="020B0502020202020204" pitchFamily="34" charset="0"/>
              </a:rPr>
              <a:t>Pengetahuan</a:t>
            </a:r>
            <a:r>
              <a:rPr lang="en-MY" sz="2400" dirty="0" smtClean="0">
                <a:latin typeface="Century Gothic" panose="020B0502020202020204" pitchFamily="34" charset="0"/>
              </a:rPr>
              <a:t> </a:t>
            </a:r>
            <a:r>
              <a:rPr lang="en-MY" sz="2400" dirty="0" err="1">
                <a:latin typeface="Century Gothic" panose="020B0502020202020204" pitchFamily="34" charset="0"/>
              </a:rPr>
              <a:t>Pedagogi</a:t>
            </a:r>
            <a:r>
              <a:rPr lang="en-MY" sz="2400" dirty="0">
                <a:latin typeface="Century Gothic" panose="020B0502020202020204" pitchFamily="34" charset="0"/>
              </a:rPr>
              <a:t> </a:t>
            </a:r>
            <a:r>
              <a:rPr lang="en-MY" sz="2400" dirty="0" err="1" smtClean="0">
                <a:latin typeface="Century Gothic" panose="020B0502020202020204" pitchFamily="34" charset="0"/>
              </a:rPr>
              <a:t>Kandungan</a:t>
            </a:r>
            <a:r>
              <a:rPr lang="en-MY" sz="2400" dirty="0" smtClean="0">
                <a:latin typeface="Century Gothic" panose="020B0502020202020204" pitchFamily="34" charset="0"/>
              </a:rPr>
              <a:t>) </a:t>
            </a:r>
            <a:endParaRPr lang="en-MY" sz="2400" dirty="0">
              <a:latin typeface="Century Gothic" panose="020B0502020202020204" pitchFamily="34" charset="0"/>
            </a:endParaRPr>
          </a:p>
          <a:p>
            <a:pPr marL="806450" indent="-806450"/>
            <a:r>
              <a:rPr lang="en-MY" sz="2400" b="1" dirty="0">
                <a:latin typeface="Century Gothic" panose="020B0502020202020204" pitchFamily="34" charset="0"/>
              </a:rPr>
              <a:t>TCK</a:t>
            </a:r>
            <a:r>
              <a:rPr lang="en-MY" sz="2400" dirty="0">
                <a:latin typeface="Century Gothic" panose="020B0502020202020204" pitchFamily="34" charset="0"/>
              </a:rPr>
              <a:t> - Technological Content Knowledge </a:t>
            </a:r>
            <a:r>
              <a:rPr lang="en-MY" sz="2400" dirty="0" smtClean="0">
                <a:latin typeface="Century Gothic" panose="020B0502020202020204" pitchFamily="34" charset="0"/>
              </a:rPr>
              <a:t> (</a:t>
            </a:r>
            <a:r>
              <a:rPr lang="en-MY" sz="2400" dirty="0" err="1" smtClean="0">
                <a:latin typeface="Century Gothic" panose="020B0502020202020204" pitchFamily="34" charset="0"/>
              </a:rPr>
              <a:t>Pengetahuan</a:t>
            </a:r>
            <a:r>
              <a:rPr lang="en-MY" sz="2400" dirty="0" smtClean="0">
                <a:latin typeface="Century Gothic" panose="020B0502020202020204" pitchFamily="34" charset="0"/>
              </a:rPr>
              <a:t> </a:t>
            </a:r>
            <a:r>
              <a:rPr lang="en-MY" sz="2400" dirty="0" err="1">
                <a:latin typeface="Century Gothic" panose="020B0502020202020204" pitchFamily="34" charset="0"/>
              </a:rPr>
              <a:t>Teknologi</a:t>
            </a:r>
            <a:r>
              <a:rPr lang="en-MY" sz="2400" dirty="0">
                <a:latin typeface="Century Gothic" panose="020B0502020202020204" pitchFamily="34" charset="0"/>
              </a:rPr>
              <a:t> </a:t>
            </a:r>
            <a:r>
              <a:rPr lang="en-MY" sz="2400" dirty="0" err="1">
                <a:latin typeface="Century Gothic" panose="020B0502020202020204" pitchFamily="34" charset="0"/>
              </a:rPr>
              <a:t>Kandungan</a:t>
            </a:r>
            <a:r>
              <a:rPr lang="en-MY" sz="2400" dirty="0">
                <a:latin typeface="Century Gothic" panose="020B0502020202020204" pitchFamily="34" charset="0"/>
              </a:rPr>
              <a:t> </a:t>
            </a:r>
          </a:p>
          <a:p>
            <a:pPr marL="712788" indent="-712788"/>
            <a:r>
              <a:rPr lang="en-MY" sz="2400" b="1" dirty="0">
                <a:latin typeface="Century Gothic" panose="020B0502020202020204" pitchFamily="34" charset="0"/>
              </a:rPr>
              <a:t>TPK</a:t>
            </a:r>
            <a:r>
              <a:rPr lang="en-MY" sz="2400" dirty="0">
                <a:latin typeface="Century Gothic" panose="020B0502020202020204" pitchFamily="34" charset="0"/>
              </a:rPr>
              <a:t> - Technological Pedagogical Knowledge </a:t>
            </a:r>
            <a:r>
              <a:rPr lang="en-MY" sz="2400" dirty="0" smtClean="0">
                <a:latin typeface="Century Gothic" panose="020B0502020202020204" pitchFamily="34" charset="0"/>
              </a:rPr>
              <a:t> (</a:t>
            </a:r>
            <a:r>
              <a:rPr lang="en-MY" sz="2400" dirty="0" err="1" smtClean="0">
                <a:latin typeface="Century Gothic" panose="020B0502020202020204" pitchFamily="34" charset="0"/>
              </a:rPr>
              <a:t>Pengetahuan</a:t>
            </a:r>
            <a:r>
              <a:rPr lang="en-MY" sz="2400" dirty="0" smtClean="0">
                <a:latin typeface="Century Gothic" panose="020B0502020202020204" pitchFamily="34" charset="0"/>
              </a:rPr>
              <a:t> </a:t>
            </a:r>
            <a:r>
              <a:rPr lang="en-MY" sz="2400" dirty="0" err="1">
                <a:latin typeface="Century Gothic" panose="020B0502020202020204" pitchFamily="34" charset="0"/>
              </a:rPr>
              <a:t>Teknologi</a:t>
            </a:r>
            <a:r>
              <a:rPr lang="en-MY" sz="2400" dirty="0">
                <a:latin typeface="Century Gothic" panose="020B0502020202020204" pitchFamily="34" charset="0"/>
              </a:rPr>
              <a:t> </a:t>
            </a:r>
            <a:r>
              <a:rPr lang="en-MY" sz="2400" dirty="0" err="1" smtClean="0">
                <a:latin typeface="Century Gothic" panose="020B0502020202020204" pitchFamily="34" charset="0"/>
              </a:rPr>
              <a:t>Pedagogi</a:t>
            </a:r>
            <a:r>
              <a:rPr lang="en-MY" sz="2400" dirty="0" smtClean="0">
                <a:latin typeface="Century Gothic" panose="020B0502020202020204" pitchFamily="34" charset="0"/>
              </a:rPr>
              <a:t>)</a:t>
            </a:r>
            <a:endParaRPr lang="en-MY" sz="2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553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039906" y="943535"/>
            <a:ext cx="7078663" cy="4318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sz="2800" b="1" dirty="0" err="1" smtClean="0">
                <a:solidFill>
                  <a:srgbClr val="800000"/>
                </a:solidFill>
              </a:rPr>
              <a:t>Konsep</a:t>
            </a:r>
            <a:r>
              <a:rPr lang="en-US" altLang="en-US" sz="2800" b="1" dirty="0" smtClean="0">
                <a:solidFill>
                  <a:srgbClr val="800000"/>
                </a:solidFill>
              </a:rPr>
              <a:t> TPACK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03620" y="1339850"/>
            <a:ext cx="8077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2400" dirty="0" err="1" smtClean="0">
                <a:latin typeface="Century Gothic" panose="020B0502020202020204" pitchFamily="34" charset="0"/>
              </a:rPr>
              <a:t>Kesimpulan</a:t>
            </a:r>
            <a:r>
              <a:rPr lang="en-MY" sz="2400" dirty="0" smtClean="0">
                <a:latin typeface="Century Gothic" panose="020B0502020202020204" pitchFamily="34" charset="0"/>
              </a:rPr>
              <a:t>:</a:t>
            </a:r>
          </a:p>
          <a:p>
            <a:endParaRPr lang="en-MY" sz="2400" dirty="0">
              <a:latin typeface="Century Gothic" panose="020B0502020202020204" pitchFamily="34" charset="0"/>
            </a:endParaRPr>
          </a:p>
          <a:p>
            <a:r>
              <a:rPr lang="en-MY" sz="2400" dirty="0" err="1">
                <a:latin typeface="+mn-lt"/>
              </a:rPr>
              <a:t>Menurut</a:t>
            </a:r>
            <a:r>
              <a:rPr lang="en-MY" sz="2400" dirty="0">
                <a:latin typeface="+mn-lt"/>
              </a:rPr>
              <a:t> Koehler </a:t>
            </a:r>
            <a:r>
              <a:rPr lang="en-MY" sz="2400" dirty="0" err="1">
                <a:latin typeface="+mn-lt"/>
              </a:rPr>
              <a:t>dan</a:t>
            </a:r>
            <a:r>
              <a:rPr lang="en-MY" sz="2400" dirty="0">
                <a:latin typeface="+mn-lt"/>
              </a:rPr>
              <a:t> Mishra (2008), </a:t>
            </a:r>
            <a:r>
              <a:rPr lang="en-MY" sz="2400" dirty="0" err="1">
                <a:latin typeface="+mn-lt"/>
              </a:rPr>
              <a:t>integrasi</a:t>
            </a:r>
            <a:r>
              <a:rPr lang="en-MY" sz="2400" dirty="0">
                <a:latin typeface="+mn-lt"/>
              </a:rPr>
              <a:t> </a:t>
            </a:r>
            <a:r>
              <a:rPr lang="en-MY" sz="2400" dirty="0" err="1">
                <a:latin typeface="+mn-lt"/>
              </a:rPr>
              <a:t>pengetahuan</a:t>
            </a:r>
            <a:r>
              <a:rPr lang="en-MY" sz="2400" dirty="0">
                <a:latin typeface="+mn-lt"/>
              </a:rPr>
              <a:t> </a:t>
            </a:r>
            <a:r>
              <a:rPr lang="en-MY" sz="2400" dirty="0" err="1">
                <a:latin typeface="+mn-lt"/>
              </a:rPr>
              <a:t>teknologi</a:t>
            </a:r>
            <a:r>
              <a:rPr lang="en-MY" sz="2400" dirty="0">
                <a:latin typeface="+mn-lt"/>
              </a:rPr>
              <a:t>, </a:t>
            </a:r>
            <a:r>
              <a:rPr lang="en-MY" sz="2400" dirty="0" err="1">
                <a:latin typeface="+mn-lt"/>
              </a:rPr>
              <a:t>pedagogi</a:t>
            </a:r>
            <a:r>
              <a:rPr lang="en-MY" sz="2400" dirty="0">
                <a:latin typeface="+mn-lt"/>
              </a:rPr>
              <a:t> </a:t>
            </a:r>
            <a:r>
              <a:rPr lang="en-MY" sz="2400" dirty="0" err="1">
                <a:latin typeface="+mn-lt"/>
              </a:rPr>
              <a:t>dan</a:t>
            </a:r>
            <a:r>
              <a:rPr lang="en-MY" sz="2400" dirty="0">
                <a:latin typeface="+mn-lt"/>
              </a:rPr>
              <a:t> </a:t>
            </a:r>
            <a:r>
              <a:rPr lang="en-MY" sz="2400" dirty="0" err="1">
                <a:latin typeface="+mn-lt"/>
              </a:rPr>
              <a:t>kandungan</a:t>
            </a:r>
            <a:r>
              <a:rPr lang="en-MY" sz="2400" dirty="0">
                <a:latin typeface="+mn-lt"/>
              </a:rPr>
              <a:t> </a:t>
            </a:r>
            <a:r>
              <a:rPr lang="en-MY" sz="2400" dirty="0" err="1">
                <a:latin typeface="+mn-lt"/>
              </a:rPr>
              <a:t>dalam</a:t>
            </a:r>
            <a:r>
              <a:rPr lang="en-MY" sz="2400" dirty="0">
                <a:latin typeface="+mn-lt"/>
              </a:rPr>
              <a:t> </a:t>
            </a:r>
            <a:r>
              <a:rPr lang="en-MY" sz="2400" dirty="0" err="1">
                <a:latin typeface="+mn-lt"/>
              </a:rPr>
              <a:t>pengajaran</a:t>
            </a:r>
            <a:r>
              <a:rPr lang="en-MY" sz="2400" dirty="0">
                <a:latin typeface="+mn-lt"/>
              </a:rPr>
              <a:t> </a:t>
            </a:r>
            <a:r>
              <a:rPr lang="en-MY" sz="2400" dirty="0" err="1">
                <a:latin typeface="+mn-lt"/>
              </a:rPr>
              <a:t>akan</a:t>
            </a:r>
            <a:r>
              <a:rPr lang="en-MY" sz="2400" dirty="0">
                <a:latin typeface="+mn-lt"/>
              </a:rPr>
              <a:t> </a:t>
            </a:r>
            <a:r>
              <a:rPr lang="en-MY" sz="2400" dirty="0" err="1">
                <a:latin typeface="+mn-lt"/>
              </a:rPr>
              <a:t>menghasilkan</a:t>
            </a:r>
            <a:r>
              <a:rPr lang="en-MY" sz="2400" dirty="0">
                <a:latin typeface="+mn-lt"/>
              </a:rPr>
              <a:t> </a:t>
            </a:r>
            <a:r>
              <a:rPr lang="en-MY" sz="2400" dirty="0" err="1" smtClean="0">
                <a:latin typeface="+mn-lt"/>
              </a:rPr>
              <a:t>PdP</a:t>
            </a:r>
            <a:r>
              <a:rPr lang="en-MY" sz="2400" dirty="0">
                <a:latin typeface="+mn-lt"/>
              </a:rPr>
              <a:t> yang </a:t>
            </a:r>
            <a:r>
              <a:rPr lang="en-MY" sz="2400" dirty="0" err="1">
                <a:latin typeface="+mn-lt"/>
              </a:rPr>
              <a:t>efektif</a:t>
            </a:r>
            <a:r>
              <a:rPr lang="en-MY" sz="2400" dirty="0">
                <a:latin typeface="+mn-lt"/>
              </a:rPr>
              <a:t> </a:t>
            </a:r>
            <a:r>
              <a:rPr lang="en-MY" sz="2400" dirty="0" err="1">
                <a:latin typeface="+mn-lt"/>
              </a:rPr>
              <a:t>dan</a:t>
            </a:r>
            <a:r>
              <a:rPr lang="en-MY" sz="2400" dirty="0">
                <a:latin typeface="+mn-lt"/>
              </a:rPr>
              <a:t> </a:t>
            </a:r>
            <a:r>
              <a:rPr lang="en-MY" sz="2400" dirty="0" err="1">
                <a:latin typeface="+mn-lt"/>
              </a:rPr>
              <a:t>sempurna</a:t>
            </a:r>
            <a:r>
              <a:rPr lang="en-MY" sz="2400" dirty="0">
                <a:latin typeface="+mn-lt"/>
              </a:rPr>
              <a:t> </a:t>
            </a:r>
            <a:r>
              <a:rPr lang="en-MY" sz="2400" dirty="0" err="1">
                <a:latin typeface="+mn-lt"/>
              </a:rPr>
              <a:t>bagi</a:t>
            </a:r>
            <a:r>
              <a:rPr lang="en-MY" sz="2400" dirty="0">
                <a:latin typeface="+mn-lt"/>
              </a:rPr>
              <a:t> </a:t>
            </a:r>
            <a:r>
              <a:rPr lang="en-MY" sz="2400" dirty="0" err="1">
                <a:latin typeface="+mn-lt"/>
              </a:rPr>
              <a:t>seorang</a:t>
            </a:r>
            <a:r>
              <a:rPr lang="en-MY" sz="2400" dirty="0">
                <a:latin typeface="+mn-lt"/>
              </a:rPr>
              <a:t> guru </a:t>
            </a:r>
            <a:r>
              <a:rPr lang="en-MY" sz="2400" dirty="0" err="1">
                <a:latin typeface="+mn-lt"/>
              </a:rPr>
              <a:t>atau</a:t>
            </a:r>
            <a:r>
              <a:rPr lang="en-MY" sz="2400" dirty="0">
                <a:latin typeface="+mn-lt"/>
              </a:rPr>
              <a:t> </a:t>
            </a:r>
            <a:r>
              <a:rPr lang="en-MY" sz="2400" dirty="0" err="1">
                <a:latin typeface="+mn-lt"/>
              </a:rPr>
              <a:t>pengajar</a:t>
            </a:r>
            <a:r>
              <a:rPr lang="en-MY" sz="2400" dirty="0">
                <a:latin typeface="+mn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3488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039906" y="943535"/>
            <a:ext cx="7078663" cy="4318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sz="2800" b="1" dirty="0" err="1" smtClean="0">
                <a:solidFill>
                  <a:srgbClr val="800000"/>
                </a:solidFill>
              </a:rPr>
              <a:t>Konsep</a:t>
            </a:r>
            <a:r>
              <a:rPr lang="en-US" altLang="en-US" sz="2800" b="1" dirty="0" smtClean="0">
                <a:solidFill>
                  <a:srgbClr val="800000"/>
                </a:solidFill>
              </a:rPr>
              <a:t> TPACK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03620" y="1339850"/>
            <a:ext cx="8077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2400" dirty="0" err="1" smtClean="0">
                <a:latin typeface="Century Gothic" panose="020B0502020202020204" pitchFamily="34" charset="0"/>
              </a:rPr>
              <a:t>Kesimpulan</a:t>
            </a:r>
            <a:r>
              <a:rPr lang="en-MY" sz="2400" dirty="0" smtClean="0">
                <a:latin typeface="Century Gothic" panose="020B0502020202020204" pitchFamily="34" charset="0"/>
              </a:rPr>
              <a:t>:</a:t>
            </a:r>
          </a:p>
          <a:p>
            <a:endParaRPr lang="en-MY" sz="2400" dirty="0">
              <a:latin typeface="Century Gothic" panose="020B0502020202020204" pitchFamily="34" charset="0"/>
            </a:endParaRPr>
          </a:p>
          <a:p>
            <a:r>
              <a:rPr lang="en-MY" sz="2400" dirty="0" err="1">
                <a:latin typeface="+mn-lt"/>
              </a:rPr>
              <a:t>Menurut</a:t>
            </a:r>
            <a:r>
              <a:rPr lang="en-MY" sz="2400" dirty="0">
                <a:latin typeface="+mn-lt"/>
              </a:rPr>
              <a:t> Koehler </a:t>
            </a:r>
            <a:r>
              <a:rPr lang="en-MY" sz="2400" dirty="0" err="1">
                <a:latin typeface="+mn-lt"/>
              </a:rPr>
              <a:t>dan</a:t>
            </a:r>
            <a:r>
              <a:rPr lang="en-MY" sz="2400" dirty="0">
                <a:latin typeface="+mn-lt"/>
              </a:rPr>
              <a:t> Mishra (2008), </a:t>
            </a:r>
            <a:r>
              <a:rPr lang="en-MY" sz="2400" dirty="0" err="1">
                <a:latin typeface="+mn-lt"/>
              </a:rPr>
              <a:t>integrasi</a:t>
            </a:r>
            <a:r>
              <a:rPr lang="en-MY" sz="2400" dirty="0">
                <a:latin typeface="+mn-lt"/>
              </a:rPr>
              <a:t> </a:t>
            </a:r>
            <a:r>
              <a:rPr lang="en-MY" sz="2400" dirty="0" err="1">
                <a:latin typeface="+mn-lt"/>
              </a:rPr>
              <a:t>pengetahuan</a:t>
            </a:r>
            <a:r>
              <a:rPr lang="en-MY" sz="2400" dirty="0">
                <a:latin typeface="+mn-lt"/>
              </a:rPr>
              <a:t> </a:t>
            </a:r>
            <a:r>
              <a:rPr lang="en-MY" sz="2400" dirty="0" err="1">
                <a:latin typeface="+mn-lt"/>
              </a:rPr>
              <a:t>teknologi</a:t>
            </a:r>
            <a:r>
              <a:rPr lang="en-MY" sz="2400" dirty="0">
                <a:latin typeface="+mn-lt"/>
              </a:rPr>
              <a:t>, </a:t>
            </a:r>
            <a:r>
              <a:rPr lang="en-MY" sz="2400" dirty="0" err="1">
                <a:latin typeface="+mn-lt"/>
              </a:rPr>
              <a:t>pedagogi</a:t>
            </a:r>
            <a:r>
              <a:rPr lang="en-MY" sz="2400" dirty="0">
                <a:latin typeface="+mn-lt"/>
              </a:rPr>
              <a:t> </a:t>
            </a:r>
            <a:r>
              <a:rPr lang="en-MY" sz="2400" dirty="0" err="1">
                <a:latin typeface="+mn-lt"/>
              </a:rPr>
              <a:t>dan</a:t>
            </a:r>
            <a:r>
              <a:rPr lang="en-MY" sz="2400" dirty="0">
                <a:latin typeface="+mn-lt"/>
              </a:rPr>
              <a:t> </a:t>
            </a:r>
            <a:r>
              <a:rPr lang="en-MY" sz="2400" dirty="0" err="1">
                <a:latin typeface="+mn-lt"/>
              </a:rPr>
              <a:t>kandungan</a:t>
            </a:r>
            <a:r>
              <a:rPr lang="en-MY" sz="2400" dirty="0">
                <a:latin typeface="+mn-lt"/>
              </a:rPr>
              <a:t> </a:t>
            </a:r>
            <a:r>
              <a:rPr lang="en-MY" sz="2400" dirty="0" err="1">
                <a:latin typeface="+mn-lt"/>
              </a:rPr>
              <a:t>dalam</a:t>
            </a:r>
            <a:r>
              <a:rPr lang="en-MY" sz="2400" dirty="0">
                <a:latin typeface="+mn-lt"/>
              </a:rPr>
              <a:t> </a:t>
            </a:r>
            <a:r>
              <a:rPr lang="en-MY" sz="2400" dirty="0" err="1">
                <a:latin typeface="+mn-lt"/>
              </a:rPr>
              <a:t>pengajaran</a:t>
            </a:r>
            <a:r>
              <a:rPr lang="en-MY" sz="2400" dirty="0">
                <a:latin typeface="+mn-lt"/>
              </a:rPr>
              <a:t> </a:t>
            </a:r>
            <a:r>
              <a:rPr lang="en-MY" sz="2400" dirty="0" err="1">
                <a:latin typeface="+mn-lt"/>
              </a:rPr>
              <a:t>akan</a:t>
            </a:r>
            <a:r>
              <a:rPr lang="en-MY" sz="2400" dirty="0">
                <a:latin typeface="+mn-lt"/>
              </a:rPr>
              <a:t> </a:t>
            </a:r>
            <a:r>
              <a:rPr lang="en-MY" sz="2400" dirty="0" err="1">
                <a:latin typeface="+mn-lt"/>
              </a:rPr>
              <a:t>menghasilkan</a:t>
            </a:r>
            <a:r>
              <a:rPr lang="en-MY" sz="2400" dirty="0">
                <a:latin typeface="+mn-lt"/>
              </a:rPr>
              <a:t> </a:t>
            </a:r>
            <a:r>
              <a:rPr lang="en-MY" sz="2400" dirty="0" err="1" smtClean="0">
                <a:latin typeface="+mn-lt"/>
              </a:rPr>
              <a:t>PdP</a:t>
            </a:r>
            <a:r>
              <a:rPr lang="en-MY" sz="2400" dirty="0">
                <a:latin typeface="+mn-lt"/>
              </a:rPr>
              <a:t> yang </a:t>
            </a:r>
            <a:r>
              <a:rPr lang="en-MY" sz="2400" dirty="0" err="1">
                <a:latin typeface="+mn-lt"/>
              </a:rPr>
              <a:t>efektif</a:t>
            </a:r>
            <a:r>
              <a:rPr lang="en-MY" sz="2400" dirty="0">
                <a:latin typeface="+mn-lt"/>
              </a:rPr>
              <a:t> </a:t>
            </a:r>
            <a:r>
              <a:rPr lang="en-MY" sz="2400" dirty="0" err="1">
                <a:latin typeface="+mn-lt"/>
              </a:rPr>
              <a:t>dan</a:t>
            </a:r>
            <a:r>
              <a:rPr lang="en-MY" sz="2400" dirty="0">
                <a:latin typeface="+mn-lt"/>
              </a:rPr>
              <a:t> </a:t>
            </a:r>
            <a:r>
              <a:rPr lang="en-MY" sz="2400" dirty="0" err="1">
                <a:latin typeface="+mn-lt"/>
              </a:rPr>
              <a:t>sempurna</a:t>
            </a:r>
            <a:r>
              <a:rPr lang="en-MY" sz="2400" dirty="0">
                <a:latin typeface="+mn-lt"/>
              </a:rPr>
              <a:t> </a:t>
            </a:r>
            <a:r>
              <a:rPr lang="en-MY" sz="2400" dirty="0" err="1">
                <a:latin typeface="+mn-lt"/>
              </a:rPr>
              <a:t>bagi</a:t>
            </a:r>
            <a:r>
              <a:rPr lang="en-MY" sz="2400" dirty="0">
                <a:latin typeface="+mn-lt"/>
              </a:rPr>
              <a:t> </a:t>
            </a:r>
            <a:r>
              <a:rPr lang="en-MY" sz="2400" dirty="0" err="1">
                <a:latin typeface="+mn-lt"/>
              </a:rPr>
              <a:t>seorang</a:t>
            </a:r>
            <a:r>
              <a:rPr lang="en-MY" sz="2400" dirty="0">
                <a:latin typeface="+mn-lt"/>
              </a:rPr>
              <a:t> guru </a:t>
            </a:r>
            <a:r>
              <a:rPr lang="en-MY" sz="2400" dirty="0" err="1">
                <a:latin typeface="+mn-lt"/>
              </a:rPr>
              <a:t>atau</a:t>
            </a:r>
            <a:r>
              <a:rPr lang="en-MY" sz="2400" dirty="0">
                <a:latin typeface="+mn-lt"/>
              </a:rPr>
              <a:t> </a:t>
            </a:r>
            <a:r>
              <a:rPr lang="en-MY" sz="2400" dirty="0" err="1">
                <a:latin typeface="+mn-lt"/>
              </a:rPr>
              <a:t>pengajar</a:t>
            </a:r>
            <a:r>
              <a:rPr lang="en-MY" sz="2400" dirty="0">
                <a:latin typeface="+mn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98071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209800"/>
            <a:ext cx="7272338" cy="4381500"/>
          </a:xfrm>
        </p:spPr>
        <p:txBody>
          <a:bodyPr/>
          <a:lstStyle/>
          <a:p>
            <a:pPr marL="660400" indent="-660400" algn="ctr" eaLnBrk="1" hangingPunct="1"/>
            <a:endParaRPr lang="en-US" altLang="en-US" sz="1800" dirty="0" smtClean="0">
              <a:solidFill>
                <a:schemeClr val="bg1"/>
              </a:solidFill>
            </a:endParaRPr>
          </a:p>
          <a:p>
            <a:pPr marL="660400" indent="-660400" algn="ctr" eaLnBrk="1" hangingPunct="1">
              <a:buFontTx/>
              <a:buNone/>
            </a:pPr>
            <a:r>
              <a:rPr lang="en-US" altLang="en-US" sz="2800" b="1" dirty="0" smtClean="0">
                <a:solidFill>
                  <a:srgbClr val="A50021"/>
                </a:solidFill>
                <a:hlinkClick r:id="rId2"/>
              </a:rPr>
              <a:t>sajap@ipgktb.edu.my</a:t>
            </a:r>
            <a:endParaRPr lang="en-US" altLang="en-US" sz="2800" b="1" dirty="0" smtClean="0">
              <a:solidFill>
                <a:srgbClr val="A50021"/>
              </a:solidFill>
            </a:endParaRPr>
          </a:p>
          <a:p>
            <a:pPr marL="660400" indent="-660400" algn="ctr" eaLnBrk="1" hangingPunct="1">
              <a:buFontTx/>
              <a:buNone/>
            </a:pPr>
            <a:r>
              <a:rPr lang="en-US" altLang="en-US" sz="2800" b="1" dirty="0" smtClean="0">
                <a:solidFill>
                  <a:srgbClr val="A50021"/>
                </a:solidFill>
              </a:rPr>
              <a:t>http://www.sajadstudio.info</a:t>
            </a:r>
          </a:p>
        </p:txBody>
      </p:sp>
    </p:spTree>
    <p:extLst>
      <p:ext uri="{BB962C8B-B14F-4D97-AF65-F5344CB8AC3E}">
        <p14:creationId xmlns:p14="http://schemas.microsoft.com/office/powerpoint/2010/main" val="4199066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1905000"/>
            <a:ext cx="7772400" cy="1808669"/>
          </a:xfrm>
        </p:spPr>
        <p:txBody>
          <a:bodyPr anchor="ctr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sz="8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Terima</a:t>
            </a:r>
            <a:r>
              <a:rPr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Kasih</a:t>
            </a:r>
            <a:endParaRPr sz="8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B8EA4D-F559-40E9-9EB2-EEEA8CBBAC6C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4376" y="1568450"/>
            <a:ext cx="7272338" cy="4381500"/>
          </a:xfrm>
        </p:spPr>
        <p:txBody>
          <a:bodyPr/>
          <a:lstStyle/>
          <a:p>
            <a:pPr marL="660400" indent="-660400" eaLnBrk="1" hangingPunct="1">
              <a:buFontTx/>
              <a:buNone/>
            </a:pPr>
            <a:r>
              <a:rPr lang="en-US" altLang="en-US" sz="2400" b="1" dirty="0" err="1" smtClean="0"/>
              <a:t>Teknologi</a:t>
            </a:r>
            <a:r>
              <a:rPr lang="en-US" altLang="en-US" sz="2400" b="1" dirty="0" smtClean="0"/>
              <a:t>:</a:t>
            </a:r>
          </a:p>
          <a:p>
            <a:pPr marL="660400" indent="-660400" algn="ctr" eaLnBrk="1" hangingPunct="1">
              <a:buFontTx/>
              <a:buNone/>
            </a:pPr>
            <a:r>
              <a:rPr lang="en-US" altLang="en-US" sz="2400" dirty="0" smtClean="0"/>
              <a:t>Bahasa </a:t>
            </a:r>
            <a:r>
              <a:rPr lang="en-US" altLang="en-US" sz="2400" dirty="0" err="1" smtClean="0"/>
              <a:t>Yunani</a:t>
            </a:r>
            <a:endParaRPr lang="en-US" altLang="en-US" sz="2400" dirty="0" smtClean="0"/>
          </a:p>
          <a:p>
            <a:pPr marL="660400" indent="-660400" algn="ctr" eaLnBrk="1" hangingPunct="1">
              <a:buFontTx/>
              <a:buNone/>
            </a:pPr>
            <a:endParaRPr lang="en-US" altLang="en-US" sz="2400" dirty="0" smtClean="0"/>
          </a:p>
          <a:p>
            <a:pPr marL="660400" indent="-660400" algn="ctr" eaLnBrk="1" hangingPunct="1">
              <a:buFontTx/>
              <a:buNone/>
            </a:pPr>
            <a:r>
              <a:rPr lang="en-US" altLang="en-US" sz="2800" dirty="0" smtClean="0"/>
              <a:t>“</a:t>
            </a:r>
            <a:r>
              <a:rPr lang="en-US" altLang="en-US" sz="2800" dirty="0" err="1" smtClean="0"/>
              <a:t>techne</a:t>
            </a:r>
            <a:r>
              <a:rPr lang="en-US" altLang="en-US" sz="2800" dirty="0" smtClean="0"/>
              <a:t>” – </a:t>
            </a:r>
            <a:r>
              <a:rPr lang="en-US" altLang="en-US" sz="2800" dirty="0" err="1" smtClean="0"/>
              <a:t>kemahiran</a:t>
            </a:r>
            <a:endParaRPr lang="en-US" altLang="en-US" sz="2800" dirty="0" smtClean="0"/>
          </a:p>
          <a:p>
            <a:pPr marL="660400" indent="-660400" algn="ctr" eaLnBrk="1" hangingPunct="1">
              <a:buFontTx/>
              <a:buNone/>
            </a:pPr>
            <a:endParaRPr lang="en-US" altLang="en-US" sz="2400" dirty="0" smtClean="0"/>
          </a:p>
          <a:p>
            <a:pPr marL="660400" indent="-660400" algn="ctr" eaLnBrk="1" hangingPunct="1">
              <a:buFontTx/>
              <a:buNone/>
            </a:pPr>
            <a:endParaRPr lang="en-US" altLang="en-US" sz="2400" dirty="0" smtClean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214718" y="990600"/>
            <a:ext cx="7078663" cy="4318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sz="2800" b="1" dirty="0" err="1" smtClean="0">
                <a:solidFill>
                  <a:srgbClr val="800000"/>
                </a:solidFill>
              </a:rPr>
              <a:t>Konsep</a:t>
            </a:r>
            <a:r>
              <a:rPr lang="en-US" altLang="en-US" sz="2800" b="1" dirty="0" smtClean="0">
                <a:solidFill>
                  <a:srgbClr val="800000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800000"/>
                </a:solidFill>
              </a:rPr>
              <a:t>Teknologi</a:t>
            </a:r>
            <a:endParaRPr lang="en-US" altLang="en-US" sz="2800" b="1" dirty="0" smtClean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737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76375" y="1568450"/>
            <a:ext cx="7272338" cy="4381500"/>
          </a:xfrm>
        </p:spPr>
        <p:txBody>
          <a:bodyPr/>
          <a:lstStyle/>
          <a:p>
            <a:pPr marL="660400" indent="-660400" eaLnBrk="1" hangingPunct="1">
              <a:buFontTx/>
              <a:buNone/>
            </a:pPr>
            <a:r>
              <a:rPr lang="en-US" altLang="en-US" sz="2400" b="1" dirty="0" err="1" smtClean="0"/>
              <a:t>Teknologi</a:t>
            </a:r>
            <a:endParaRPr lang="en-US" altLang="en-US" sz="2400" b="1" dirty="0" smtClean="0"/>
          </a:p>
          <a:p>
            <a:pPr marL="660400" indent="-660400" eaLnBrk="1" hangingPunct="1">
              <a:buFontTx/>
              <a:buNone/>
            </a:pPr>
            <a:r>
              <a:rPr lang="en-US" altLang="en-US" sz="2400" dirty="0" smtClean="0"/>
              <a:t>Kata Galbraith (1967)</a:t>
            </a:r>
          </a:p>
          <a:p>
            <a:pPr marL="660400" indent="-660400" eaLnBrk="1" hangingPunct="1">
              <a:buFontTx/>
              <a:buNone/>
            </a:pPr>
            <a:r>
              <a:rPr lang="en-US" altLang="en-US" sz="2400" dirty="0" smtClean="0"/>
              <a:t>…the systematic application of scientific knowledge and other organized knowledge to practical tasks.</a:t>
            </a:r>
          </a:p>
          <a:p>
            <a:pPr marL="660400" indent="-660400" eaLnBrk="1" hangingPunct="1">
              <a:buFontTx/>
              <a:buNone/>
            </a:pPr>
            <a:endParaRPr lang="en-US" altLang="en-US" sz="2400" dirty="0" smtClean="0"/>
          </a:p>
          <a:p>
            <a:pPr marL="660400" indent="-660400" eaLnBrk="1" hangingPunct="1">
              <a:buFontTx/>
              <a:buNone/>
            </a:pPr>
            <a:r>
              <a:rPr lang="en-US" altLang="en-US" sz="2400" dirty="0" smtClean="0"/>
              <a:t>    …</a:t>
            </a:r>
            <a:r>
              <a:rPr lang="en-US" altLang="en-US" sz="2400" dirty="0" err="1" smtClean="0"/>
              <a:t>kemahiran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menggunakan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pengetahuan</a:t>
            </a:r>
            <a:r>
              <a:rPr lang="en-US" altLang="en-US" sz="2400" dirty="0" smtClean="0"/>
              <a:t> (</a:t>
            </a:r>
            <a:r>
              <a:rPr lang="en-US" altLang="en-US" sz="2400" dirty="0" err="1" smtClean="0"/>
              <a:t>saintifik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mahupun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tidak</a:t>
            </a:r>
            <a:r>
              <a:rPr lang="en-US" altLang="en-US" sz="2400" dirty="0" smtClean="0"/>
              <a:t>) </a:t>
            </a:r>
            <a:r>
              <a:rPr lang="en-US" altLang="en-US" sz="2400" dirty="0" err="1" smtClean="0"/>
              <a:t>secara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sistematik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sehingga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terbit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satu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amalan</a:t>
            </a:r>
            <a:r>
              <a:rPr lang="en-US" altLang="en-US" sz="2400" dirty="0" smtClean="0"/>
              <a:t> yang </a:t>
            </a:r>
            <a:r>
              <a:rPr lang="en-US" altLang="en-US" sz="2400" dirty="0" err="1" smtClean="0"/>
              <a:t>praktikal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bagi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melaksanakan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sesuatu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tugas</a:t>
            </a:r>
            <a:r>
              <a:rPr lang="en-US" altLang="en-US" sz="2400" dirty="0" smtClean="0"/>
              <a:t>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214718" y="990600"/>
            <a:ext cx="7078663" cy="4318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sz="2800" b="1" dirty="0" err="1" smtClean="0">
                <a:solidFill>
                  <a:srgbClr val="800000"/>
                </a:solidFill>
              </a:rPr>
              <a:t>Konsep</a:t>
            </a:r>
            <a:r>
              <a:rPr lang="en-US" altLang="en-US" sz="2800" b="1" dirty="0" smtClean="0">
                <a:solidFill>
                  <a:srgbClr val="800000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800000"/>
                </a:solidFill>
              </a:rPr>
              <a:t>Teknologi</a:t>
            </a:r>
            <a:endParaRPr lang="en-US" altLang="en-US" sz="2800" b="1" dirty="0" smtClean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9135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568450"/>
            <a:ext cx="7272338" cy="4381500"/>
          </a:xfrm>
        </p:spPr>
        <p:txBody>
          <a:bodyPr/>
          <a:lstStyle/>
          <a:p>
            <a:pPr marL="660400" indent="-660400" eaLnBrk="1" hangingPunct="1">
              <a:buFontTx/>
              <a:buNone/>
            </a:pPr>
            <a:r>
              <a:rPr lang="en-US" altLang="en-US" sz="2400" b="1" dirty="0" err="1" smtClean="0"/>
              <a:t>Teknologi</a:t>
            </a:r>
            <a:r>
              <a:rPr lang="en-US" altLang="en-US" sz="2400" b="1" dirty="0" smtClean="0"/>
              <a:t>:</a:t>
            </a:r>
          </a:p>
          <a:p>
            <a:pPr marL="660400" indent="-660400" eaLnBrk="1" hangingPunct="1">
              <a:buFontTx/>
              <a:buNone/>
            </a:pPr>
            <a:r>
              <a:rPr lang="en-US" altLang="en-US" sz="2400" dirty="0" smtClean="0"/>
              <a:t>Kata Evans </a:t>
            </a:r>
            <a:r>
              <a:rPr lang="en-US" altLang="en-US" sz="2400" dirty="0" err="1" smtClean="0"/>
              <a:t>dan</a:t>
            </a:r>
            <a:r>
              <a:rPr lang="en-US" altLang="en-US" sz="2400" dirty="0" smtClean="0"/>
              <a:t> Nation (2000)</a:t>
            </a:r>
          </a:p>
          <a:p>
            <a:pPr marL="660400" indent="-660400" eaLnBrk="1" hangingPunct="1">
              <a:buFontTx/>
              <a:buNone/>
            </a:pPr>
            <a:endParaRPr lang="en-US" altLang="en-US" sz="2400" dirty="0" smtClean="0"/>
          </a:p>
          <a:p>
            <a:pPr marL="660400" indent="-660400" eaLnBrk="1" hangingPunct="1">
              <a:buFontTx/>
              <a:buNone/>
            </a:pPr>
            <a:r>
              <a:rPr lang="en-US" altLang="en-US" sz="2400" dirty="0" smtClean="0"/>
              <a:t>      “Technology is not a tool – it is an art or science of how to use a tool for a purpose.”</a:t>
            </a:r>
          </a:p>
          <a:p>
            <a:pPr marL="660400" indent="-660400" eaLnBrk="1" hangingPunct="1">
              <a:buFontTx/>
              <a:buNone/>
            </a:pPr>
            <a:endParaRPr lang="en-US" altLang="en-US" sz="2400" dirty="0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214718" y="990600"/>
            <a:ext cx="7078663" cy="4318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sz="2800" b="1" dirty="0" err="1" smtClean="0">
                <a:solidFill>
                  <a:srgbClr val="800000"/>
                </a:solidFill>
              </a:rPr>
              <a:t>Konsep</a:t>
            </a:r>
            <a:r>
              <a:rPr lang="en-US" altLang="en-US" sz="2800" b="1" dirty="0" smtClean="0">
                <a:solidFill>
                  <a:srgbClr val="800000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800000"/>
                </a:solidFill>
              </a:rPr>
              <a:t>Teknologi</a:t>
            </a:r>
            <a:endParaRPr lang="en-US" altLang="en-US" sz="2800" b="1" dirty="0" smtClean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6005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568450"/>
            <a:ext cx="7272338" cy="4381500"/>
          </a:xfrm>
        </p:spPr>
        <p:txBody>
          <a:bodyPr/>
          <a:lstStyle/>
          <a:p>
            <a:pPr marL="660400" indent="-660400" eaLnBrk="1" hangingPunct="1">
              <a:buFontTx/>
              <a:buNone/>
            </a:pPr>
            <a:r>
              <a:rPr lang="en-US" altLang="en-US" sz="2400" b="1" dirty="0" smtClean="0"/>
              <a:t>Media:</a:t>
            </a:r>
          </a:p>
          <a:p>
            <a:pPr marL="660400" indent="-660400" eaLnBrk="1" hangingPunct="1">
              <a:buFontTx/>
              <a:buNone/>
            </a:pPr>
            <a:r>
              <a:rPr lang="en-US" altLang="en-US" sz="2400" dirty="0" err="1" smtClean="0"/>
              <a:t>Menurut</a:t>
            </a:r>
            <a:r>
              <a:rPr lang="en-US" altLang="en-US" sz="2400" dirty="0"/>
              <a:t> </a:t>
            </a:r>
            <a:r>
              <a:rPr lang="en-US" altLang="en-US" sz="2400" dirty="0" smtClean="0"/>
              <a:t>Percival </a:t>
            </a:r>
            <a:r>
              <a:rPr lang="en-US" altLang="en-US" sz="2400" dirty="0"/>
              <a:t>&amp; </a:t>
            </a:r>
            <a:r>
              <a:rPr lang="en-US" altLang="en-US" sz="2400" dirty="0" err="1"/>
              <a:t>Elington</a:t>
            </a:r>
            <a:r>
              <a:rPr lang="en-US" altLang="en-US" sz="2400" dirty="0"/>
              <a:t> (1984</a:t>
            </a:r>
            <a:r>
              <a:rPr lang="en-US" altLang="en-US" sz="2400" dirty="0" smtClean="0"/>
              <a:t>) media </a:t>
            </a:r>
            <a:r>
              <a:rPr lang="en-US" altLang="en-US" sz="2400" dirty="0" err="1" smtClean="0"/>
              <a:t>ialah</a:t>
            </a:r>
            <a:r>
              <a:rPr lang="en-US" altLang="en-US" sz="2400" dirty="0" smtClean="0"/>
              <a:t>;</a:t>
            </a:r>
          </a:p>
          <a:p>
            <a:pPr marL="660400" indent="-660400" eaLnBrk="1" hangingPunct="1">
              <a:buFontTx/>
              <a:buNone/>
            </a:pPr>
            <a:endParaRPr lang="en-US" altLang="en-US" sz="2400" dirty="0"/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altLang="en-US" sz="2400" dirty="0" err="1" smtClean="0"/>
              <a:t>Pelbagai</a:t>
            </a:r>
            <a:r>
              <a:rPr lang="en-US" altLang="en-US" sz="2400" dirty="0" smtClean="0"/>
              <a:t> </a:t>
            </a:r>
            <a:r>
              <a:rPr lang="en-US" altLang="en-US" sz="2400" dirty="0" err="1"/>
              <a:t>Alatan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Fizikal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Teknologi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Pendidikan</a:t>
            </a:r>
            <a:r>
              <a:rPr lang="en-US" altLang="en-US" sz="2400" dirty="0"/>
              <a:t>.</a:t>
            </a:r>
          </a:p>
          <a:p>
            <a:pPr marL="449263" indent="-449263" eaLnBrk="1" hangingPunct="1">
              <a:buFontTx/>
              <a:buNone/>
            </a:pPr>
            <a:r>
              <a:rPr lang="en-US" altLang="en-US" sz="2400" dirty="0"/>
              <a:t>   - </a:t>
            </a:r>
            <a:r>
              <a:rPr lang="en-US" altLang="en-US" sz="2400" dirty="0" err="1"/>
              <a:t>perkataan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bercetak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filem</a:t>
            </a:r>
            <a:r>
              <a:rPr lang="en-US" altLang="en-US" sz="2400" dirty="0"/>
              <a:t>, pita, </a:t>
            </a:r>
            <a:r>
              <a:rPr lang="en-US" altLang="en-US" sz="2400" dirty="0" err="1"/>
              <a:t>piring</a:t>
            </a:r>
            <a:r>
              <a:rPr lang="en-US" altLang="en-US" sz="2400" dirty="0"/>
              <a:t> </a:t>
            </a:r>
            <a:r>
              <a:rPr lang="en-US" altLang="en-US" sz="2400" dirty="0" err="1" smtClean="0"/>
              <a:t>hitam</a:t>
            </a:r>
            <a:r>
              <a:rPr lang="en-US" altLang="en-US" sz="2400" dirty="0" smtClean="0"/>
              <a:t>, </a:t>
            </a:r>
            <a:r>
              <a:rPr lang="en-US" altLang="en-US" sz="2400" dirty="0" err="1" smtClean="0"/>
              <a:t>slaid</a:t>
            </a:r>
            <a:r>
              <a:rPr lang="en-US" altLang="en-US" sz="2400" dirty="0" smtClean="0"/>
              <a:t> </a:t>
            </a:r>
            <a:r>
              <a:rPr lang="en-US" altLang="en-US" sz="2400" dirty="0" err="1"/>
              <a:t>dan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kombinasi</a:t>
            </a:r>
            <a:r>
              <a:rPr lang="en-US" altLang="en-US" sz="2400" dirty="0"/>
              <a:t> di </a:t>
            </a:r>
            <a:r>
              <a:rPr lang="en-US" altLang="en-US" sz="2400" dirty="0" err="1" smtClean="0"/>
              <a:t>antaranya</a:t>
            </a:r>
            <a:r>
              <a:rPr lang="en-US" altLang="en-US" sz="2400" dirty="0" smtClean="0"/>
              <a:t>.</a:t>
            </a:r>
          </a:p>
          <a:p>
            <a:pPr marL="533400" indent="-533400" eaLnBrk="1" hangingPunct="1">
              <a:buFontTx/>
              <a:buNone/>
            </a:pPr>
            <a:endParaRPr lang="en-US" altLang="en-US" sz="2400" dirty="0" smtClean="0"/>
          </a:p>
          <a:p>
            <a:pPr marL="533400" indent="-533400" eaLnBrk="1" hangingPunct="1">
              <a:buFont typeface="+mj-lt"/>
              <a:buAutoNum type="arabicPeriod" startAt="2"/>
            </a:pPr>
            <a:r>
              <a:rPr lang="en-US" altLang="en-US" sz="2400" dirty="0" err="1" smtClean="0"/>
              <a:t>Pelbagai</a:t>
            </a:r>
            <a:r>
              <a:rPr lang="en-US" altLang="en-US" sz="2400" dirty="0" smtClean="0"/>
              <a:t> </a:t>
            </a:r>
            <a:r>
              <a:rPr lang="en-US" altLang="en-US" sz="2400" dirty="0" err="1"/>
              <a:t>Saluran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Komunikasi</a:t>
            </a:r>
            <a:r>
              <a:rPr lang="en-US" altLang="en-US" sz="2400" dirty="0"/>
              <a:t> Massa.</a:t>
            </a:r>
          </a:p>
          <a:p>
            <a:pPr marL="363538" indent="-363538" eaLnBrk="1" hangingPunct="1">
              <a:buFontTx/>
              <a:buNone/>
            </a:pPr>
            <a:r>
              <a:rPr lang="en-US" altLang="en-US" sz="2400" dirty="0"/>
              <a:t>	- </a:t>
            </a:r>
            <a:r>
              <a:rPr lang="en-US" altLang="en-US" sz="2400" dirty="0" err="1"/>
              <a:t>surat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khabar</a:t>
            </a:r>
            <a:r>
              <a:rPr lang="en-US" altLang="en-US" sz="2400" dirty="0"/>
              <a:t>, radio </a:t>
            </a:r>
            <a:r>
              <a:rPr lang="en-US" altLang="en-US" sz="2400" dirty="0" err="1"/>
              <a:t>dan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televisyen</a:t>
            </a:r>
            <a:endParaRPr lang="en-US" altLang="en-US" sz="2400" dirty="0"/>
          </a:p>
          <a:p>
            <a:pPr marL="660400" indent="-660400" eaLnBrk="1" hangingPunct="1">
              <a:buFontTx/>
              <a:buNone/>
            </a:pPr>
            <a:endParaRPr lang="en-US" altLang="en-US" sz="2400" dirty="0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214718" y="990600"/>
            <a:ext cx="7078663" cy="4318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sz="2800" b="1" dirty="0" err="1" smtClean="0">
                <a:solidFill>
                  <a:srgbClr val="800000"/>
                </a:solidFill>
              </a:rPr>
              <a:t>Konsep</a:t>
            </a:r>
            <a:r>
              <a:rPr lang="en-US" altLang="en-US" sz="2800" b="1" dirty="0" smtClean="0">
                <a:solidFill>
                  <a:srgbClr val="800000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800000"/>
                </a:solidFill>
              </a:rPr>
              <a:t>Teknologi</a:t>
            </a:r>
            <a:r>
              <a:rPr lang="en-US" altLang="en-US" sz="2800" b="1" dirty="0" smtClean="0">
                <a:solidFill>
                  <a:srgbClr val="800000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800000"/>
                </a:solidFill>
              </a:rPr>
              <a:t>dan</a:t>
            </a:r>
            <a:r>
              <a:rPr lang="en-US" altLang="en-US" sz="2800" b="1" dirty="0" smtClean="0">
                <a:solidFill>
                  <a:srgbClr val="800000"/>
                </a:solidFill>
              </a:rPr>
              <a:t> Media</a:t>
            </a:r>
          </a:p>
        </p:txBody>
      </p:sp>
    </p:spTree>
    <p:extLst>
      <p:ext uri="{BB962C8B-B14F-4D97-AF65-F5344CB8AC3E}">
        <p14:creationId xmlns:p14="http://schemas.microsoft.com/office/powerpoint/2010/main" val="433038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568450"/>
            <a:ext cx="7272338" cy="4381500"/>
          </a:xfrm>
        </p:spPr>
        <p:txBody>
          <a:bodyPr/>
          <a:lstStyle/>
          <a:p>
            <a:pPr marL="660400" indent="-660400" eaLnBrk="1" hangingPunct="1">
              <a:buFontTx/>
              <a:buNone/>
            </a:pPr>
            <a:r>
              <a:rPr lang="en-US" altLang="en-US" sz="2400" b="1" dirty="0" smtClean="0"/>
              <a:t>Media: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altLang="en-US" sz="2400" dirty="0" err="1"/>
              <a:t>Saluran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komunikasi</a:t>
            </a:r>
            <a:r>
              <a:rPr lang="en-US" altLang="en-US" sz="2400" dirty="0"/>
              <a:t>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altLang="en-US" sz="2400" dirty="0" err="1"/>
              <a:t>Perantara</a:t>
            </a:r>
            <a:r>
              <a:rPr lang="en-US" altLang="en-US" sz="2400" dirty="0"/>
              <a:t>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altLang="en-US" sz="2400" dirty="0" err="1"/>
              <a:t>Pembawa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maklumat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daripada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penyampai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kepada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penerima</a:t>
            </a:r>
            <a:r>
              <a:rPr lang="en-US" altLang="en-US" sz="2400" dirty="0"/>
              <a:t>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altLang="en-US" sz="2400" dirty="0" err="1"/>
              <a:t>Contoh</a:t>
            </a:r>
            <a:r>
              <a:rPr lang="en-US" altLang="en-US" sz="2400" dirty="0"/>
              <a:t>: </a:t>
            </a:r>
            <a:r>
              <a:rPr lang="en-US" altLang="en-US" sz="2400" dirty="0" err="1"/>
              <a:t>filem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televisyen</a:t>
            </a:r>
            <a:r>
              <a:rPr lang="en-US" altLang="en-US" sz="2400" dirty="0"/>
              <a:t>, radio, </a:t>
            </a:r>
            <a:r>
              <a:rPr lang="en-US" altLang="en-US" sz="2400" dirty="0" err="1"/>
              <a:t>rakaman</a:t>
            </a:r>
            <a:r>
              <a:rPr lang="en-US" altLang="en-US" sz="2400" dirty="0"/>
              <a:t> audio, </a:t>
            </a:r>
            <a:r>
              <a:rPr lang="en-US" altLang="en-US" sz="2400" dirty="0" err="1"/>
              <a:t>gambar</a:t>
            </a:r>
            <a:r>
              <a:rPr lang="en-US" altLang="en-US" sz="2400" dirty="0"/>
              <a:t> </a:t>
            </a:r>
            <a:r>
              <a:rPr lang="en-US" altLang="en-US" sz="2400" dirty="0" err="1"/>
              <a:t>foto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bahan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bercetak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komputer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pengajar</a:t>
            </a:r>
            <a:r>
              <a:rPr lang="en-US" altLang="en-US" sz="2400" dirty="0"/>
              <a:t>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altLang="en-US" sz="2400" dirty="0" err="1"/>
              <a:t>Heinich</a:t>
            </a:r>
            <a:r>
              <a:rPr lang="en-US" altLang="en-US" sz="2400" dirty="0"/>
              <a:t> et al.(2002), </a:t>
            </a:r>
            <a:r>
              <a:rPr lang="en-US" altLang="en-US" sz="2400" dirty="0" smtClean="0"/>
              <a:t>media </a:t>
            </a:r>
            <a:r>
              <a:rPr lang="en-US" altLang="en-US" sz="2400" dirty="0" err="1" smtClean="0"/>
              <a:t>membantu</a:t>
            </a:r>
            <a:r>
              <a:rPr lang="en-US" altLang="en-US" sz="2400" dirty="0" smtClean="0"/>
              <a:t> </a:t>
            </a:r>
            <a:r>
              <a:rPr lang="en-US" altLang="en-US" sz="2400" dirty="0"/>
              <a:t>proses </a:t>
            </a:r>
            <a:r>
              <a:rPr lang="en-US" altLang="en-US" sz="2400" dirty="0" err="1"/>
              <a:t>komunikasi</a:t>
            </a:r>
            <a:r>
              <a:rPr lang="en-US" altLang="en-US" sz="2400" dirty="0"/>
              <a:t>.</a:t>
            </a:r>
          </a:p>
          <a:p>
            <a:pPr marL="660400" indent="-660400" eaLnBrk="1" hangingPunct="1">
              <a:buFontTx/>
              <a:buNone/>
            </a:pPr>
            <a:endParaRPr lang="en-US" altLang="en-US" sz="2400" dirty="0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214718" y="990600"/>
            <a:ext cx="7078663" cy="4318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sz="2800" b="1" dirty="0" err="1" smtClean="0">
                <a:solidFill>
                  <a:srgbClr val="800000"/>
                </a:solidFill>
              </a:rPr>
              <a:t>Konsep</a:t>
            </a:r>
            <a:r>
              <a:rPr lang="en-US" altLang="en-US" sz="2800" b="1" dirty="0" smtClean="0">
                <a:solidFill>
                  <a:srgbClr val="800000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800000"/>
                </a:solidFill>
              </a:rPr>
              <a:t>Teknologi</a:t>
            </a:r>
            <a:r>
              <a:rPr lang="en-US" altLang="en-US" sz="2800" b="1" dirty="0" smtClean="0">
                <a:solidFill>
                  <a:srgbClr val="800000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800000"/>
                </a:solidFill>
              </a:rPr>
              <a:t>dan</a:t>
            </a:r>
            <a:r>
              <a:rPr lang="en-US" altLang="en-US" sz="2800" b="1" dirty="0" smtClean="0">
                <a:solidFill>
                  <a:srgbClr val="800000"/>
                </a:solidFill>
              </a:rPr>
              <a:t> Media</a:t>
            </a:r>
          </a:p>
        </p:txBody>
      </p:sp>
    </p:spTree>
    <p:extLst>
      <p:ext uri="{BB962C8B-B14F-4D97-AF65-F5344CB8AC3E}">
        <p14:creationId xmlns:p14="http://schemas.microsoft.com/office/powerpoint/2010/main" val="3211426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 IPGM1">
  <a:themeElements>
    <a:clrScheme name="Custom 301">
      <a:dk1>
        <a:srgbClr val="000000"/>
      </a:dk1>
      <a:lt1>
        <a:srgbClr val="FFFFFF"/>
      </a:lt1>
      <a:dk2>
        <a:srgbClr val="0B6483"/>
      </a:dk2>
      <a:lt2>
        <a:srgbClr val="D4ECEB"/>
      </a:lt2>
      <a:accent1>
        <a:srgbClr val="6BB0D3"/>
      </a:accent1>
      <a:accent2>
        <a:srgbClr val="72C2C0"/>
      </a:accent2>
      <a:accent3>
        <a:srgbClr val="CCCC66"/>
      </a:accent3>
      <a:accent4>
        <a:srgbClr val="AFA8A1"/>
      </a:accent4>
      <a:accent5>
        <a:srgbClr val="E0977A"/>
      </a:accent5>
      <a:accent6>
        <a:srgbClr val="8EC171"/>
      </a:accent6>
      <a:hlink>
        <a:srgbClr val="F466F4"/>
      </a:hlink>
      <a:folHlink>
        <a:srgbClr val="AEB121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3D0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shade val="98000"/>
                <a:satMod val="130000"/>
              </a:schemeClr>
            </a:gs>
            <a:gs pos="80000">
              <a:schemeClr val="phClr">
                <a:shade val="50000"/>
                <a:satMod val="150000"/>
              </a:schemeClr>
            </a:gs>
            <a:gs pos="100000">
              <a:schemeClr val="phClr">
                <a:shade val="80000"/>
                <a:satMod val="150000"/>
              </a:schemeClr>
            </a:gs>
          </a:gsLst>
          <a:path path="circle">
            <a:fillToRect r="100000" b="100000"/>
          </a:path>
        </a:gradFill>
      </a:fillStyleLst>
      <a:lnStyleLst>
        <a:ln w="31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88900" dist="38100" dir="27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88900" dist="63500" dir="27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600000"/>
            </a:lightRig>
          </a:scene3d>
          <a:sp3d>
            <a:bevelT w="38100" h="25400" prst="softRound"/>
          </a:sp3d>
        </a:effectStyle>
        <a:effectStyle>
          <a:effectLst>
            <a:outerShdw blurRad="88900" dist="63500" dir="27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6600000"/>
            </a:lightRig>
          </a:scene3d>
          <a:sp3d>
            <a:bevelT w="63500" h="508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150000"/>
                <a:lumMod val="150000"/>
              </a:schemeClr>
            </a:gs>
            <a:gs pos="100000">
              <a:schemeClr val="phClr">
                <a:tint val="100000"/>
                <a:shade val="40000"/>
                <a:satMod val="150000"/>
              </a:schemeClr>
            </a:gs>
          </a:gsLst>
          <a:path path="circle">
            <a:fillToRect l="30000" t="-80000" r="-130000" b="180000"/>
          </a:path>
        </a:gradFill>
        <a:gradFill rotWithShape="1">
          <a:gsLst>
            <a:gs pos="0">
              <a:schemeClr val="phClr">
                <a:tint val="9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30000" r="50000" b="7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7001</TotalTime>
  <Words>1410</Words>
  <Application>Microsoft Office PowerPoint</Application>
  <PresentationFormat>On-screen Show (4:3)</PresentationFormat>
  <Paragraphs>264</Paragraphs>
  <Slides>44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50" baseType="lpstr">
      <vt:lpstr>Arial</vt:lpstr>
      <vt:lpstr>Calibri</vt:lpstr>
      <vt:lpstr>Century Gothic</vt:lpstr>
      <vt:lpstr>Times New Roman</vt:lpstr>
      <vt:lpstr>Wingdings</vt:lpstr>
      <vt:lpstr>Template IPGM1</vt:lpstr>
      <vt:lpstr>EDUP3053 Teknologi untuk Pengajaran dan Pembelajaran  Topik 1: Teknologi dan Media Pengajaran  Jabatan Teknologi Pendidikan IPG Kampus Tuanku Bainun</vt:lpstr>
      <vt:lpstr>Pengenalan</vt:lpstr>
      <vt:lpstr>Konsep Teknologi</vt:lpstr>
      <vt:lpstr>PowerPoint Presentation</vt:lpstr>
      <vt:lpstr>Konsep Teknologi</vt:lpstr>
      <vt:lpstr>Konsep Teknologi</vt:lpstr>
      <vt:lpstr>Konsep Teknologi</vt:lpstr>
      <vt:lpstr>Konsep Teknologi dan Media</vt:lpstr>
      <vt:lpstr>Konsep Teknologi dan Media</vt:lpstr>
      <vt:lpstr>Konsep Teknologi dan Media</vt:lpstr>
      <vt:lpstr>Konsep Teknologi dan Media untuk PdP</vt:lpstr>
      <vt:lpstr>Konsep Teknologi dan Media untuk PdP</vt:lpstr>
      <vt:lpstr>Konsep Pengajaran</vt:lpstr>
      <vt:lpstr>Konsep Pengajaran</vt:lpstr>
      <vt:lpstr>Konsep Pengajaran</vt:lpstr>
      <vt:lpstr>Konsep Teknologi dan Media untuk PdP</vt:lpstr>
      <vt:lpstr>Konsep Teknologi dan Media untuk PdP</vt:lpstr>
      <vt:lpstr>Konsep Media Pengajaran</vt:lpstr>
      <vt:lpstr>Konsep Media Pengajaran</vt:lpstr>
      <vt:lpstr>Konsep Teknologi Pendidikan dan Teknologi Pengajaran</vt:lpstr>
      <vt:lpstr>Konsep Teknologi dan Media untuk PdP</vt:lpstr>
      <vt:lpstr>Konsep Teknologi dan Media untuk PdP</vt:lpstr>
      <vt:lpstr>Konsep Teknologi dan Media untuk PdP</vt:lpstr>
      <vt:lpstr>Konsep Teknologi dan Media untuk PdP</vt:lpstr>
      <vt:lpstr>Konsep Teknologi dan Media untuk PdP</vt:lpstr>
      <vt:lpstr>Konsep Teknologi dan Media untuk PdP</vt:lpstr>
      <vt:lpstr>Konsep Teknologi dan Media untuk PdP</vt:lpstr>
      <vt:lpstr>Konsep Teknologi dan Media untuk PdP</vt:lpstr>
      <vt:lpstr>Konsep Teknologi dan Media untuk PdP</vt:lpstr>
      <vt:lpstr>    Pengertian dan konsep teknologi pengajaran</vt:lpstr>
      <vt:lpstr>PowerPoint Presentation</vt:lpstr>
      <vt:lpstr>PowerPoint Presentation</vt:lpstr>
      <vt:lpstr>Domin Teknologi Pengajaran</vt:lpstr>
      <vt:lpstr>Domin Teknologi Pengajaran</vt:lpstr>
      <vt:lpstr>Domin Teknologi Pengajaran</vt:lpstr>
      <vt:lpstr>Konsep TPACK</vt:lpstr>
      <vt:lpstr>Konsep TPACK</vt:lpstr>
      <vt:lpstr>Konsep TPACK</vt:lpstr>
      <vt:lpstr>Konsep TPACK</vt:lpstr>
      <vt:lpstr>Konsep TPACK</vt:lpstr>
      <vt:lpstr>Konsep TPACK</vt:lpstr>
      <vt:lpstr>Konsep TPACK</vt:lpstr>
      <vt:lpstr>PowerPoint Presentation</vt:lpstr>
      <vt:lpstr>Terima Kasih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muntasir</dc:creator>
  <cp:lastModifiedBy>HpUser</cp:lastModifiedBy>
  <cp:revision>295</cp:revision>
  <cp:lastPrinted>2015-05-13T23:11:09Z</cp:lastPrinted>
  <dcterms:created xsi:type="dcterms:W3CDTF">2013-06-04T01:16:56Z</dcterms:created>
  <dcterms:modified xsi:type="dcterms:W3CDTF">2017-06-22T03:02:27Z</dcterms:modified>
</cp:coreProperties>
</file>